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4"/>
  </p:notesMasterIdLst>
  <p:handoutMasterIdLst>
    <p:handoutMasterId r:id="rId35"/>
  </p:handoutMasterIdLst>
  <p:sldIdLst>
    <p:sldId id="274" r:id="rId5"/>
    <p:sldId id="280" r:id="rId6"/>
    <p:sldId id="281" r:id="rId7"/>
    <p:sldId id="282" r:id="rId8"/>
    <p:sldId id="275" r:id="rId9"/>
    <p:sldId id="276" r:id="rId10"/>
    <p:sldId id="277" r:id="rId11"/>
    <p:sldId id="306" r:id="rId12"/>
    <p:sldId id="278" r:id="rId13"/>
    <p:sldId id="256" r:id="rId14"/>
    <p:sldId id="257" r:id="rId15"/>
    <p:sldId id="258" r:id="rId16"/>
    <p:sldId id="259" r:id="rId17"/>
    <p:sldId id="260" r:id="rId18"/>
    <p:sldId id="261" r:id="rId19"/>
    <p:sldId id="262" r:id="rId20"/>
    <p:sldId id="263" r:id="rId21"/>
    <p:sldId id="271" r:id="rId22"/>
    <p:sldId id="272" r:id="rId23"/>
    <p:sldId id="273" r:id="rId24"/>
    <p:sldId id="264" r:id="rId25"/>
    <p:sldId id="265" r:id="rId26"/>
    <p:sldId id="267" r:id="rId27"/>
    <p:sldId id="268" r:id="rId28"/>
    <p:sldId id="269" r:id="rId29"/>
    <p:sldId id="270" r:id="rId30"/>
    <p:sldId id="308" r:id="rId31"/>
    <p:sldId id="307" r:id="rId32"/>
    <p:sldId id="279"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92" autoAdjust="0"/>
    <p:restoredTop sz="67685" autoAdjust="0"/>
  </p:normalViewPr>
  <p:slideViewPr>
    <p:cSldViewPr snapToGrid="0">
      <p:cViewPr varScale="1">
        <p:scale>
          <a:sx n="73" d="100"/>
          <a:sy n="73" d="100"/>
        </p:scale>
        <p:origin x="1896" y="72"/>
      </p:cViewPr>
      <p:guideLst/>
    </p:cSldViewPr>
  </p:slideViewPr>
  <p:notesTextViewPr>
    <p:cViewPr>
      <p:scale>
        <a:sx n="1" d="1"/>
        <a:sy n="1" d="1"/>
      </p:scale>
      <p:origin x="0" y="0"/>
    </p:cViewPr>
  </p:notesTextViewPr>
  <p:notesViewPr>
    <p:cSldViewPr snapToGrid="0">
      <p:cViewPr varScale="1">
        <p:scale>
          <a:sx n="60" d="100"/>
          <a:sy n="60" d="100"/>
        </p:scale>
        <p:origin x="1670"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handoutMaster" Target="handoutMasters/handoutMaster1.xml"/><Relationship Id="rId8" Type="http://schemas.openxmlformats.org/officeDocument/2006/relationships/slide" Target="slides/slide4.xml"/><Relationship Id="rId3" Type="http://schemas.openxmlformats.org/officeDocument/2006/relationships/customXml" Target="../customXml/item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F115A55-786F-4A9C-874E-354324051B6A}" type="doc">
      <dgm:prSet loTypeId="urn:microsoft.com/office/officeart/2016/7/layout/BasicLinearProcessNumbered" loCatId="process" qsTypeId="urn:microsoft.com/office/officeart/2005/8/quickstyle/simple1" qsCatId="simple" csTypeId="urn:microsoft.com/office/officeart/2005/8/colors/accent1_2" csCatId="accent1"/>
      <dgm:spPr/>
      <dgm:t>
        <a:bodyPr/>
        <a:lstStyle/>
        <a:p>
          <a:endParaRPr lang="en-US"/>
        </a:p>
      </dgm:t>
    </dgm:pt>
    <dgm:pt modelId="{07B23A05-DCF2-4009-B61B-308105B14B05}">
      <dgm:prSet/>
      <dgm:spPr/>
      <dgm:t>
        <a:bodyPr/>
        <a:lstStyle/>
        <a:p>
          <a:r>
            <a:rPr lang="en-US"/>
            <a:t>Identify usable responses </a:t>
          </a:r>
        </a:p>
      </dgm:t>
    </dgm:pt>
    <dgm:pt modelId="{94001640-7F06-40B1-BC76-3FF346FFA4ED}" type="parTrans" cxnId="{F069BF0F-8B22-465B-BFF1-7D0065EBDDA6}">
      <dgm:prSet/>
      <dgm:spPr/>
      <dgm:t>
        <a:bodyPr/>
        <a:lstStyle/>
        <a:p>
          <a:endParaRPr lang="en-US"/>
        </a:p>
      </dgm:t>
    </dgm:pt>
    <dgm:pt modelId="{93BF491A-5E68-486D-968F-FF3B9D82EE6F}" type="sibTrans" cxnId="{F069BF0F-8B22-465B-BFF1-7D0065EBDDA6}">
      <dgm:prSet phldrT="1" phldr="0"/>
      <dgm:spPr/>
      <dgm:t>
        <a:bodyPr/>
        <a:lstStyle/>
        <a:p>
          <a:r>
            <a:rPr lang="en-US"/>
            <a:t>1</a:t>
          </a:r>
        </a:p>
      </dgm:t>
    </dgm:pt>
    <dgm:pt modelId="{7375CAD7-FC80-44FE-AB74-0114F89EC10B}">
      <dgm:prSet/>
      <dgm:spPr/>
      <dgm:t>
        <a:bodyPr/>
        <a:lstStyle/>
        <a:p>
          <a:r>
            <a:rPr lang="en-US"/>
            <a:t>Develop categories for responses</a:t>
          </a:r>
        </a:p>
      </dgm:t>
    </dgm:pt>
    <dgm:pt modelId="{9CA1932D-9217-4A67-BB4B-702834312E19}" type="parTrans" cxnId="{46E2D39C-7982-494C-BCE1-4F4135B6394D}">
      <dgm:prSet/>
      <dgm:spPr/>
      <dgm:t>
        <a:bodyPr/>
        <a:lstStyle/>
        <a:p>
          <a:endParaRPr lang="en-US"/>
        </a:p>
      </dgm:t>
    </dgm:pt>
    <dgm:pt modelId="{D8D5B324-24FD-48EE-839B-A7EE2DE7F9B7}" type="sibTrans" cxnId="{46E2D39C-7982-494C-BCE1-4F4135B6394D}">
      <dgm:prSet phldrT="2" phldr="0"/>
      <dgm:spPr/>
      <dgm:t>
        <a:bodyPr/>
        <a:lstStyle/>
        <a:p>
          <a:r>
            <a:rPr lang="en-US"/>
            <a:t>2</a:t>
          </a:r>
        </a:p>
      </dgm:t>
    </dgm:pt>
    <dgm:pt modelId="{E9E4AEFC-6FA2-4E69-8265-1B8B6D23105E}">
      <dgm:prSet/>
      <dgm:spPr/>
      <dgm:t>
        <a:bodyPr/>
        <a:lstStyle/>
        <a:p>
          <a:r>
            <a:rPr lang="en-US"/>
            <a:t>Sort responses into categories, using multiple coders; compare results </a:t>
          </a:r>
        </a:p>
      </dgm:t>
    </dgm:pt>
    <dgm:pt modelId="{99C6787A-0A57-4928-A9FD-78C63A27C402}" type="parTrans" cxnId="{8EE55874-C2DA-4465-84D8-AF641981E68A}">
      <dgm:prSet/>
      <dgm:spPr/>
      <dgm:t>
        <a:bodyPr/>
        <a:lstStyle/>
        <a:p>
          <a:endParaRPr lang="en-US"/>
        </a:p>
      </dgm:t>
    </dgm:pt>
    <dgm:pt modelId="{8DA3D0DB-CA0B-406F-9ED2-F55AF73173F8}" type="sibTrans" cxnId="{8EE55874-C2DA-4465-84D8-AF641981E68A}">
      <dgm:prSet phldrT="3" phldr="0"/>
      <dgm:spPr/>
      <dgm:t>
        <a:bodyPr/>
        <a:lstStyle/>
        <a:p>
          <a:r>
            <a:rPr lang="en-US"/>
            <a:t>3</a:t>
          </a:r>
        </a:p>
      </dgm:t>
    </dgm:pt>
    <dgm:pt modelId="{4921E56C-8AAC-410B-BFA4-110DDADED563}">
      <dgm:prSet/>
      <dgm:spPr/>
      <dgm:t>
        <a:bodyPr/>
        <a:lstStyle/>
        <a:p>
          <a:r>
            <a:rPr lang="en-US"/>
            <a:t>Assess the degree of agreement between coders (inter-rater reliability)</a:t>
          </a:r>
        </a:p>
      </dgm:t>
    </dgm:pt>
    <dgm:pt modelId="{44C49A20-CF4E-40D2-B86B-BD03117119D1}" type="parTrans" cxnId="{D3133620-2AFD-403E-AE7A-C6FA4AC2BC52}">
      <dgm:prSet/>
      <dgm:spPr/>
      <dgm:t>
        <a:bodyPr/>
        <a:lstStyle/>
        <a:p>
          <a:endParaRPr lang="en-US"/>
        </a:p>
      </dgm:t>
    </dgm:pt>
    <dgm:pt modelId="{8CF24F40-4FD1-41EF-93CA-00BAF4C74ED7}" type="sibTrans" cxnId="{D3133620-2AFD-403E-AE7A-C6FA4AC2BC52}">
      <dgm:prSet phldrT="4" phldr="0"/>
      <dgm:spPr/>
      <dgm:t>
        <a:bodyPr/>
        <a:lstStyle/>
        <a:p>
          <a:r>
            <a:rPr lang="en-US"/>
            <a:t>4</a:t>
          </a:r>
        </a:p>
      </dgm:t>
    </dgm:pt>
    <dgm:pt modelId="{E5C1F9F1-6CAE-4A3A-9DAB-FCB45C95D516}" type="pres">
      <dgm:prSet presAssocID="{FF115A55-786F-4A9C-874E-354324051B6A}" presName="Name0" presStyleCnt="0">
        <dgm:presLayoutVars>
          <dgm:animLvl val="lvl"/>
          <dgm:resizeHandles val="exact"/>
        </dgm:presLayoutVars>
      </dgm:prSet>
      <dgm:spPr/>
    </dgm:pt>
    <dgm:pt modelId="{58EA10D8-FF17-4297-845B-D76BC0E67A69}" type="pres">
      <dgm:prSet presAssocID="{07B23A05-DCF2-4009-B61B-308105B14B05}" presName="compositeNode" presStyleCnt="0">
        <dgm:presLayoutVars>
          <dgm:bulletEnabled val="1"/>
        </dgm:presLayoutVars>
      </dgm:prSet>
      <dgm:spPr/>
    </dgm:pt>
    <dgm:pt modelId="{76079F2D-7E00-4A02-BB1B-E9A4CE0649BC}" type="pres">
      <dgm:prSet presAssocID="{07B23A05-DCF2-4009-B61B-308105B14B05}" presName="bgRect" presStyleLbl="bgAccFollowNode1" presStyleIdx="0" presStyleCnt="4"/>
      <dgm:spPr/>
    </dgm:pt>
    <dgm:pt modelId="{D5774048-5BDB-4899-83FD-9FC57D625F37}" type="pres">
      <dgm:prSet presAssocID="{93BF491A-5E68-486D-968F-FF3B9D82EE6F}" presName="sibTransNodeCircle" presStyleLbl="alignNode1" presStyleIdx="0" presStyleCnt="8">
        <dgm:presLayoutVars>
          <dgm:chMax val="0"/>
          <dgm:bulletEnabled/>
        </dgm:presLayoutVars>
      </dgm:prSet>
      <dgm:spPr/>
    </dgm:pt>
    <dgm:pt modelId="{8586611D-3F99-443E-934A-AD09BE590D18}" type="pres">
      <dgm:prSet presAssocID="{07B23A05-DCF2-4009-B61B-308105B14B05}" presName="bottomLine" presStyleLbl="alignNode1" presStyleIdx="1" presStyleCnt="8">
        <dgm:presLayoutVars/>
      </dgm:prSet>
      <dgm:spPr/>
    </dgm:pt>
    <dgm:pt modelId="{B8E77694-1BF6-42C8-8503-EA77C6F791FC}" type="pres">
      <dgm:prSet presAssocID="{07B23A05-DCF2-4009-B61B-308105B14B05}" presName="nodeText" presStyleLbl="bgAccFollowNode1" presStyleIdx="0" presStyleCnt="4">
        <dgm:presLayoutVars>
          <dgm:bulletEnabled val="1"/>
        </dgm:presLayoutVars>
      </dgm:prSet>
      <dgm:spPr/>
    </dgm:pt>
    <dgm:pt modelId="{62AEA572-4055-4B29-BF9D-0DB416E2DE99}" type="pres">
      <dgm:prSet presAssocID="{93BF491A-5E68-486D-968F-FF3B9D82EE6F}" presName="sibTrans" presStyleCnt="0"/>
      <dgm:spPr/>
    </dgm:pt>
    <dgm:pt modelId="{8A7E8DC5-A476-4F1B-8A8B-1F7189C2F770}" type="pres">
      <dgm:prSet presAssocID="{7375CAD7-FC80-44FE-AB74-0114F89EC10B}" presName="compositeNode" presStyleCnt="0">
        <dgm:presLayoutVars>
          <dgm:bulletEnabled val="1"/>
        </dgm:presLayoutVars>
      </dgm:prSet>
      <dgm:spPr/>
    </dgm:pt>
    <dgm:pt modelId="{F23FA6AE-1258-4314-810E-F25697F27A2E}" type="pres">
      <dgm:prSet presAssocID="{7375CAD7-FC80-44FE-AB74-0114F89EC10B}" presName="bgRect" presStyleLbl="bgAccFollowNode1" presStyleIdx="1" presStyleCnt="4"/>
      <dgm:spPr/>
    </dgm:pt>
    <dgm:pt modelId="{DDE0C2C6-DDF3-4267-8F42-1569035F2F4D}" type="pres">
      <dgm:prSet presAssocID="{D8D5B324-24FD-48EE-839B-A7EE2DE7F9B7}" presName="sibTransNodeCircle" presStyleLbl="alignNode1" presStyleIdx="2" presStyleCnt="8">
        <dgm:presLayoutVars>
          <dgm:chMax val="0"/>
          <dgm:bulletEnabled/>
        </dgm:presLayoutVars>
      </dgm:prSet>
      <dgm:spPr/>
    </dgm:pt>
    <dgm:pt modelId="{C68D24EA-AEBF-4DFB-A4E7-FFA87246663E}" type="pres">
      <dgm:prSet presAssocID="{7375CAD7-FC80-44FE-AB74-0114F89EC10B}" presName="bottomLine" presStyleLbl="alignNode1" presStyleIdx="3" presStyleCnt="8">
        <dgm:presLayoutVars/>
      </dgm:prSet>
      <dgm:spPr/>
    </dgm:pt>
    <dgm:pt modelId="{DC0996F1-7010-4E0E-BA69-E9B48E96DB51}" type="pres">
      <dgm:prSet presAssocID="{7375CAD7-FC80-44FE-AB74-0114F89EC10B}" presName="nodeText" presStyleLbl="bgAccFollowNode1" presStyleIdx="1" presStyleCnt="4">
        <dgm:presLayoutVars>
          <dgm:bulletEnabled val="1"/>
        </dgm:presLayoutVars>
      </dgm:prSet>
      <dgm:spPr/>
    </dgm:pt>
    <dgm:pt modelId="{377D739B-8647-4BCB-9132-D0E67E232936}" type="pres">
      <dgm:prSet presAssocID="{D8D5B324-24FD-48EE-839B-A7EE2DE7F9B7}" presName="sibTrans" presStyleCnt="0"/>
      <dgm:spPr/>
    </dgm:pt>
    <dgm:pt modelId="{45085E56-C98E-4C12-BFD7-5E3B875ED661}" type="pres">
      <dgm:prSet presAssocID="{E9E4AEFC-6FA2-4E69-8265-1B8B6D23105E}" presName="compositeNode" presStyleCnt="0">
        <dgm:presLayoutVars>
          <dgm:bulletEnabled val="1"/>
        </dgm:presLayoutVars>
      </dgm:prSet>
      <dgm:spPr/>
    </dgm:pt>
    <dgm:pt modelId="{A886678E-7BF8-41B5-B576-F380D2B4F0AF}" type="pres">
      <dgm:prSet presAssocID="{E9E4AEFC-6FA2-4E69-8265-1B8B6D23105E}" presName="bgRect" presStyleLbl="bgAccFollowNode1" presStyleIdx="2" presStyleCnt="4"/>
      <dgm:spPr/>
    </dgm:pt>
    <dgm:pt modelId="{94C6B804-3B72-47B5-AFE5-16D199A18CFD}" type="pres">
      <dgm:prSet presAssocID="{8DA3D0DB-CA0B-406F-9ED2-F55AF73173F8}" presName="sibTransNodeCircle" presStyleLbl="alignNode1" presStyleIdx="4" presStyleCnt="8">
        <dgm:presLayoutVars>
          <dgm:chMax val="0"/>
          <dgm:bulletEnabled/>
        </dgm:presLayoutVars>
      </dgm:prSet>
      <dgm:spPr/>
    </dgm:pt>
    <dgm:pt modelId="{7A936BF6-ED80-409A-A601-F493290AB719}" type="pres">
      <dgm:prSet presAssocID="{E9E4AEFC-6FA2-4E69-8265-1B8B6D23105E}" presName="bottomLine" presStyleLbl="alignNode1" presStyleIdx="5" presStyleCnt="8">
        <dgm:presLayoutVars/>
      </dgm:prSet>
      <dgm:spPr/>
    </dgm:pt>
    <dgm:pt modelId="{A8736196-16A5-481D-BD32-30FB5DEB0560}" type="pres">
      <dgm:prSet presAssocID="{E9E4AEFC-6FA2-4E69-8265-1B8B6D23105E}" presName="nodeText" presStyleLbl="bgAccFollowNode1" presStyleIdx="2" presStyleCnt="4">
        <dgm:presLayoutVars>
          <dgm:bulletEnabled val="1"/>
        </dgm:presLayoutVars>
      </dgm:prSet>
      <dgm:spPr/>
    </dgm:pt>
    <dgm:pt modelId="{B902BAA6-ADEC-4D78-8E0D-25F79B0886E1}" type="pres">
      <dgm:prSet presAssocID="{8DA3D0DB-CA0B-406F-9ED2-F55AF73173F8}" presName="sibTrans" presStyleCnt="0"/>
      <dgm:spPr/>
    </dgm:pt>
    <dgm:pt modelId="{A2B99695-AC4F-4B99-BE3F-60F9AAA1F6D9}" type="pres">
      <dgm:prSet presAssocID="{4921E56C-8AAC-410B-BFA4-110DDADED563}" presName="compositeNode" presStyleCnt="0">
        <dgm:presLayoutVars>
          <dgm:bulletEnabled val="1"/>
        </dgm:presLayoutVars>
      </dgm:prSet>
      <dgm:spPr/>
    </dgm:pt>
    <dgm:pt modelId="{FB7F32CB-8D8B-424C-8AF3-1297F34F9EE1}" type="pres">
      <dgm:prSet presAssocID="{4921E56C-8AAC-410B-BFA4-110DDADED563}" presName="bgRect" presStyleLbl="bgAccFollowNode1" presStyleIdx="3" presStyleCnt="4"/>
      <dgm:spPr/>
    </dgm:pt>
    <dgm:pt modelId="{3944C566-D6AA-476E-9A88-CD8D8BD531AF}" type="pres">
      <dgm:prSet presAssocID="{8CF24F40-4FD1-41EF-93CA-00BAF4C74ED7}" presName="sibTransNodeCircle" presStyleLbl="alignNode1" presStyleIdx="6" presStyleCnt="8">
        <dgm:presLayoutVars>
          <dgm:chMax val="0"/>
          <dgm:bulletEnabled/>
        </dgm:presLayoutVars>
      </dgm:prSet>
      <dgm:spPr/>
    </dgm:pt>
    <dgm:pt modelId="{35374405-A99E-40AD-A1ED-A4934811BE23}" type="pres">
      <dgm:prSet presAssocID="{4921E56C-8AAC-410B-BFA4-110DDADED563}" presName="bottomLine" presStyleLbl="alignNode1" presStyleIdx="7" presStyleCnt="8">
        <dgm:presLayoutVars/>
      </dgm:prSet>
      <dgm:spPr/>
    </dgm:pt>
    <dgm:pt modelId="{5BEAA334-0EEB-4FEA-A8F4-3462AE2E9835}" type="pres">
      <dgm:prSet presAssocID="{4921E56C-8AAC-410B-BFA4-110DDADED563}" presName="nodeText" presStyleLbl="bgAccFollowNode1" presStyleIdx="3" presStyleCnt="4">
        <dgm:presLayoutVars>
          <dgm:bulletEnabled val="1"/>
        </dgm:presLayoutVars>
      </dgm:prSet>
      <dgm:spPr/>
    </dgm:pt>
  </dgm:ptLst>
  <dgm:cxnLst>
    <dgm:cxn modelId="{F069BF0F-8B22-465B-BFF1-7D0065EBDDA6}" srcId="{FF115A55-786F-4A9C-874E-354324051B6A}" destId="{07B23A05-DCF2-4009-B61B-308105B14B05}" srcOrd="0" destOrd="0" parTransId="{94001640-7F06-40B1-BC76-3FF346FFA4ED}" sibTransId="{93BF491A-5E68-486D-968F-FF3B9D82EE6F}"/>
    <dgm:cxn modelId="{D3133620-2AFD-403E-AE7A-C6FA4AC2BC52}" srcId="{FF115A55-786F-4A9C-874E-354324051B6A}" destId="{4921E56C-8AAC-410B-BFA4-110DDADED563}" srcOrd="3" destOrd="0" parTransId="{44C49A20-CF4E-40D2-B86B-BD03117119D1}" sibTransId="{8CF24F40-4FD1-41EF-93CA-00BAF4C74ED7}"/>
    <dgm:cxn modelId="{03F78926-D4B5-4587-BDAF-1B55B27A0053}" type="presOf" srcId="{D8D5B324-24FD-48EE-839B-A7EE2DE7F9B7}" destId="{DDE0C2C6-DDF3-4267-8F42-1569035F2F4D}" srcOrd="0" destOrd="0" presId="urn:microsoft.com/office/officeart/2016/7/layout/BasicLinearProcessNumbered"/>
    <dgm:cxn modelId="{4E7DF52B-A1BB-447D-891A-7A896CE73BAC}" type="presOf" srcId="{93BF491A-5E68-486D-968F-FF3B9D82EE6F}" destId="{D5774048-5BDB-4899-83FD-9FC57D625F37}" srcOrd="0" destOrd="0" presId="urn:microsoft.com/office/officeart/2016/7/layout/BasicLinearProcessNumbered"/>
    <dgm:cxn modelId="{F643955D-6F77-471D-B518-653E1E1D6293}" type="presOf" srcId="{E9E4AEFC-6FA2-4E69-8265-1B8B6D23105E}" destId="{A886678E-7BF8-41B5-B576-F380D2B4F0AF}" srcOrd="0" destOrd="0" presId="urn:microsoft.com/office/officeart/2016/7/layout/BasicLinearProcessNumbered"/>
    <dgm:cxn modelId="{8EE55874-C2DA-4465-84D8-AF641981E68A}" srcId="{FF115A55-786F-4A9C-874E-354324051B6A}" destId="{E9E4AEFC-6FA2-4E69-8265-1B8B6D23105E}" srcOrd="2" destOrd="0" parTransId="{99C6787A-0A57-4928-A9FD-78C63A27C402}" sibTransId="{8DA3D0DB-CA0B-406F-9ED2-F55AF73173F8}"/>
    <dgm:cxn modelId="{9952027F-B194-4A35-83B9-F9715B278880}" type="presOf" srcId="{4921E56C-8AAC-410B-BFA4-110DDADED563}" destId="{FB7F32CB-8D8B-424C-8AF3-1297F34F9EE1}" srcOrd="0" destOrd="0" presId="urn:microsoft.com/office/officeart/2016/7/layout/BasicLinearProcessNumbered"/>
    <dgm:cxn modelId="{0190468B-81D5-44E9-B0E6-E77282021DA7}" type="presOf" srcId="{07B23A05-DCF2-4009-B61B-308105B14B05}" destId="{76079F2D-7E00-4A02-BB1B-E9A4CE0649BC}" srcOrd="0" destOrd="0" presId="urn:microsoft.com/office/officeart/2016/7/layout/BasicLinearProcessNumbered"/>
    <dgm:cxn modelId="{60AE2F95-A081-4B44-A8F5-ED4D4491B410}" type="presOf" srcId="{E9E4AEFC-6FA2-4E69-8265-1B8B6D23105E}" destId="{A8736196-16A5-481D-BD32-30FB5DEB0560}" srcOrd="1" destOrd="0" presId="urn:microsoft.com/office/officeart/2016/7/layout/BasicLinearProcessNumbered"/>
    <dgm:cxn modelId="{9BCBA395-7627-4A54-A0BE-8AE960A25D6D}" type="presOf" srcId="{8DA3D0DB-CA0B-406F-9ED2-F55AF73173F8}" destId="{94C6B804-3B72-47B5-AFE5-16D199A18CFD}" srcOrd="0" destOrd="0" presId="urn:microsoft.com/office/officeart/2016/7/layout/BasicLinearProcessNumbered"/>
    <dgm:cxn modelId="{D3A3549B-A711-46EB-B728-1B7D3D97F1AE}" type="presOf" srcId="{4921E56C-8AAC-410B-BFA4-110DDADED563}" destId="{5BEAA334-0EEB-4FEA-A8F4-3462AE2E9835}" srcOrd="1" destOrd="0" presId="urn:microsoft.com/office/officeart/2016/7/layout/BasicLinearProcessNumbered"/>
    <dgm:cxn modelId="{46E2D39C-7982-494C-BCE1-4F4135B6394D}" srcId="{FF115A55-786F-4A9C-874E-354324051B6A}" destId="{7375CAD7-FC80-44FE-AB74-0114F89EC10B}" srcOrd="1" destOrd="0" parTransId="{9CA1932D-9217-4A67-BB4B-702834312E19}" sibTransId="{D8D5B324-24FD-48EE-839B-A7EE2DE7F9B7}"/>
    <dgm:cxn modelId="{20B7C7B7-A981-4524-9188-BFAA5346F841}" type="presOf" srcId="{7375CAD7-FC80-44FE-AB74-0114F89EC10B}" destId="{F23FA6AE-1258-4314-810E-F25697F27A2E}" srcOrd="0" destOrd="0" presId="urn:microsoft.com/office/officeart/2016/7/layout/BasicLinearProcessNumbered"/>
    <dgm:cxn modelId="{BAF9E4B8-57B5-46F1-A076-2BC4C972C345}" type="presOf" srcId="{FF115A55-786F-4A9C-874E-354324051B6A}" destId="{E5C1F9F1-6CAE-4A3A-9DAB-FCB45C95D516}" srcOrd="0" destOrd="0" presId="urn:microsoft.com/office/officeart/2016/7/layout/BasicLinearProcessNumbered"/>
    <dgm:cxn modelId="{7E3175C0-1EAD-4120-A878-CBF012AAABC9}" type="presOf" srcId="{8CF24F40-4FD1-41EF-93CA-00BAF4C74ED7}" destId="{3944C566-D6AA-476E-9A88-CD8D8BD531AF}" srcOrd="0" destOrd="0" presId="urn:microsoft.com/office/officeart/2016/7/layout/BasicLinearProcessNumbered"/>
    <dgm:cxn modelId="{56F48ECC-045B-4298-8148-980DC2291BA4}" type="presOf" srcId="{7375CAD7-FC80-44FE-AB74-0114F89EC10B}" destId="{DC0996F1-7010-4E0E-BA69-E9B48E96DB51}" srcOrd="1" destOrd="0" presId="urn:microsoft.com/office/officeart/2016/7/layout/BasicLinearProcessNumbered"/>
    <dgm:cxn modelId="{475006EE-5DBC-44F0-81E8-472D911C3ED1}" type="presOf" srcId="{07B23A05-DCF2-4009-B61B-308105B14B05}" destId="{B8E77694-1BF6-42C8-8503-EA77C6F791FC}" srcOrd="1" destOrd="0" presId="urn:microsoft.com/office/officeart/2016/7/layout/BasicLinearProcessNumbered"/>
    <dgm:cxn modelId="{CC8BEF72-A2CB-45CF-8C5E-4A2EBEB6176E}" type="presParOf" srcId="{E5C1F9F1-6CAE-4A3A-9DAB-FCB45C95D516}" destId="{58EA10D8-FF17-4297-845B-D76BC0E67A69}" srcOrd="0" destOrd="0" presId="urn:microsoft.com/office/officeart/2016/7/layout/BasicLinearProcessNumbered"/>
    <dgm:cxn modelId="{8913C5B4-FA44-4CE6-AFEB-6989464A26CB}" type="presParOf" srcId="{58EA10D8-FF17-4297-845B-D76BC0E67A69}" destId="{76079F2D-7E00-4A02-BB1B-E9A4CE0649BC}" srcOrd="0" destOrd="0" presId="urn:microsoft.com/office/officeart/2016/7/layout/BasicLinearProcessNumbered"/>
    <dgm:cxn modelId="{A4D9AFD5-7073-48D5-B16E-0DFA1A6AE521}" type="presParOf" srcId="{58EA10D8-FF17-4297-845B-D76BC0E67A69}" destId="{D5774048-5BDB-4899-83FD-9FC57D625F37}" srcOrd="1" destOrd="0" presId="urn:microsoft.com/office/officeart/2016/7/layout/BasicLinearProcessNumbered"/>
    <dgm:cxn modelId="{B3C3E149-0390-4A40-9E9C-1A49DC5BCCED}" type="presParOf" srcId="{58EA10D8-FF17-4297-845B-D76BC0E67A69}" destId="{8586611D-3F99-443E-934A-AD09BE590D18}" srcOrd="2" destOrd="0" presId="urn:microsoft.com/office/officeart/2016/7/layout/BasicLinearProcessNumbered"/>
    <dgm:cxn modelId="{3650B43D-C4A1-4EA6-990E-3C26E204794B}" type="presParOf" srcId="{58EA10D8-FF17-4297-845B-D76BC0E67A69}" destId="{B8E77694-1BF6-42C8-8503-EA77C6F791FC}" srcOrd="3" destOrd="0" presId="urn:microsoft.com/office/officeart/2016/7/layout/BasicLinearProcessNumbered"/>
    <dgm:cxn modelId="{0EE27DEA-CED7-48A3-AD3C-3D5F9D6AC31E}" type="presParOf" srcId="{E5C1F9F1-6CAE-4A3A-9DAB-FCB45C95D516}" destId="{62AEA572-4055-4B29-BF9D-0DB416E2DE99}" srcOrd="1" destOrd="0" presId="urn:microsoft.com/office/officeart/2016/7/layout/BasicLinearProcessNumbered"/>
    <dgm:cxn modelId="{40B071D9-5D93-4DA6-9B4B-0AF776350070}" type="presParOf" srcId="{E5C1F9F1-6CAE-4A3A-9DAB-FCB45C95D516}" destId="{8A7E8DC5-A476-4F1B-8A8B-1F7189C2F770}" srcOrd="2" destOrd="0" presId="urn:microsoft.com/office/officeart/2016/7/layout/BasicLinearProcessNumbered"/>
    <dgm:cxn modelId="{841DD0F7-9853-4824-95C2-7B134562E160}" type="presParOf" srcId="{8A7E8DC5-A476-4F1B-8A8B-1F7189C2F770}" destId="{F23FA6AE-1258-4314-810E-F25697F27A2E}" srcOrd="0" destOrd="0" presId="urn:microsoft.com/office/officeart/2016/7/layout/BasicLinearProcessNumbered"/>
    <dgm:cxn modelId="{457700C2-42D1-4690-9923-3209827DE98A}" type="presParOf" srcId="{8A7E8DC5-A476-4F1B-8A8B-1F7189C2F770}" destId="{DDE0C2C6-DDF3-4267-8F42-1569035F2F4D}" srcOrd="1" destOrd="0" presId="urn:microsoft.com/office/officeart/2016/7/layout/BasicLinearProcessNumbered"/>
    <dgm:cxn modelId="{60A99B8D-796D-4532-8972-3C845A4EAC91}" type="presParOf" srcId="{8A7E8DC5-A476-4F1B-8A8B-1F7189C2F770}" destId="{C68D24EA-AEBF-4DFB-A4E7-FFA87246663E}" srcOrd="2" destOrd="0" presId="urn:microsoft.com/office/officeart/2016/7/layout/BasicLinearProcessNumbered"/>
    <dgm:cxn modelId="{08FFE737-621B-4BC3-A9F7-280823A88E90}" type="presParOf" srcId="{8A7E8DC5-A476-4F1B-8A8B-1F7189C2F770}" destId="{DC0996F1-7010-4E0E-BA69-E9B48E96DB51}" srcOrd="3" destOrd="0" presId="urn:microsoft.com/office/officeart/2016/7/layout/BasicLinearProcessNumbered"/>
    <dgm:cxn modelId="{7E0DA0C5-3A0C-4F7C-BBEF-7AA522412402}" type="presParOf" srcId="{E5C1F9F1-6CAE-4A3A-9DAB-FCB45C95D516}" destId="{377D739B-8647-4BCB-9132-D0E67E232936}" srcOrd="3" destOrd="0" presId="urn:microsoft.com/office/officeart/2016/7/layout/BasicLinearProcessNumbered"/>
    <dgm:cxn modelId="{08E1E32F-C728-4DB2-8F00-79E9C2831E30}" type="presParOf" srcId="{E5C1F9F1-6CAE-4A3A-9DAB-FCB45C95D516}" destId="{45085E56-C98E-4C12-BFD7-5E3B875ED661}" srcOrd="4" destOrd="0" presId="urn:microsoft.com/office/officeart/2016/7/layout/BasicLinearProcessNumbered"/>
    <dgm:cxn modelId="{403D034F-B81D-4960-8EBD-6B6841A4834E}" type="presParOf" srcId="{45085E56-C98E-4C12-BFD7-5E3B875ED661}" destId="{A886678E-7BF8-41B5-B576-F380D2B4F0AF}" srcOrd="0" destOrd="0" presId="urn:microsoft.com/office/officeart/2016/7/layout/BasicLinearProcessNumbered"/>
    <dgm:cxn modelId="{348FDB94-EEDE-4AE3-8979-2A3DCE3F54DE}" type="presParOf" srcId="{45085E56-C98E-4C12-BFD7-5E3B875ED661}" destId="{94C6B804-3B72-47B5-AFE5-16D199A18CFD}" srcOrd="1" destOrd="0" presId="urn:microsoft.com/office/officeart/2016/7/layout/BasicLinearProcessNumbered"/>
    <dgm:cxn modelId="{10DC3040-9C0D-47D3-8643-69E7C273D1C6}" type="presParOf" srcId="{45085E56-C98E-4C12-BFD7-5E3B875ED661}" destId="{7A936BF6-ED80-409A-A601-F493290AB719}" srcOrd="2" destOrd="0" presId="urn:microsoft.com/office/officeart/2016/7/layout/BasicLinearProcessNumbered"/>
    <dgm:cxn modelId="{FCCF75A2-FAF3-45DB-80A0-715C1BCFC7D9}" type="presParOf" srcId="{45085E56-C98E-4C12-BFD7-5E3B875ED661}" destId="{A8736196-16A5-481D-BD32-30FB5DEB0560}" srcOrd="3" destOrd="0" presId="urn:microsoft.com/office/officeart/2016/7/layout/BasicLinearProcessNumbered"/>
    <dgm:cxn modelId="{723FF7B9-057C-49DC-A073-1355AD5DC601}" type="presParOf" srcId="{E5C1F9F1-6CAE-4A3A-9DAB-FCB45C95D516}" destId="{B902BAA6-ADEC-4D78-8E0D-25F79B0886E1}" srcOrd="5" destOrd="0" presId="urn:microsoft.com/office/officeart/2016/7/layout/BasicLinearProcessNumbered"/>
    <dgm:cxn modelId="{F6F4676E-10EE-44FB-806D-887D2F52D8B0}" type="presParOf" srcId="{E5C1F9F1-6CAE-4A3A-9DAB-FCB45C95D516}" destId="{A2B99695-AC4F-4B99-BE3F-60F9AAA1F6D9}" srcOrd="6" destOrd="0" presId="urn:microsoft.com/office/officeart/2016/7/layout/BasicLinearProcessNumbered"/>
    <dgm:cxn modelId="{A80DF159-8D28-4842-BC63-25A1D65AE4B6}" type="presParOf" srcId="{A2B99695-AC4F-4B99-BE3F-60F9AAA1F6D9}" destId="{FB7F32CB-8D8B-424C-8AF3-1297F34F9EE1}" srcOrd="0" destOrd="0" presId="urn:microsoft.com/office/officeart/2016/7/layout/BasicLinearProcessNumbered"/>
    <dgm:cxn modelId="{ADBEB7C5-59B2-4B4E-A9E2-6695D53AA0D1}" type="presParOf" srcId="{A2B99695-AC4F-4B99-BE3F-60F9AAA1F6D9}" destId="{3944C566-D6AA-476E-9A88-CD8D8BD531AF}" srcOrd="1" destOrd="0" presId="urn:microsoft.com/office/officeart/2016/7/layout/BasicLinearProcessNumbered"/>
    <dgm:cxn modelId="{2A3A77BF-61D6-470F-B313-3C0ACD7A842A}" type="presParOf" srcId="{A2B99695-AC4F-4B99-BE3F-60F9AAA1F6D9}" destId="{35374405-A99E-40AD-A1ED-A4934811BE23}" srcOrd="2" destOrd="0" presId="urn:microsoft.com/office/officeart/2016/7/layout/BasicLinearProcessNumbered"/>
    <dgm:cxn modelId="{8AE13C5B-3E6D-4E09-B6CE-27085655288F}" type="presParOf" srcId="{A2B99695-AC4F-4B99-BE3F-60F9AAA1F6D9}" destId="{5BEAA334-0EEB-4FEA-A8F4-3462AE2E9835}" srcOrd="3" destOrd="0" presId="urn:microsoft.com/office/officeart/2016/7/layout/BasicLinear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27C340B-447E-418B-B4D3-4E3F7892FE79}" type="doc">
      <dgm:prSet loTypeId="urn:microsoft.com/office/officeart/2005/8/layout/list1" loCatId="list" qsTypeId="urn:microsoft.com/office/officeart/2005/8/quickstyle/simple1" qsCatId="simple" csTypeId="urn:microsoft.com/office/officeart/2005/8/colors/colorful2" csCatId="colorful"/>
      <dgm:spPr/>
      <dgm:t>
        <a:bodyPr/>
        <a:lstStyle/>
        <a:p>
          <a:endParaRPr lang="en-US"/>
        </a:p>
      </dgm:t>
    </dgm:pt>
    <dgm:pt modelId="{771E1718-A612-47E6-94C7-CDA7250D0C0A}">
      <dgm:prSet/>
      <dgm:spPr/>
      <dgm:t>
        <a:bodyPr/>
        <a:lstStyle/>
        <a:p>
          <a:r>
            <a:rPr lang="en-US"/>
            <a:t>Blunder: An error that arises during editing, coding, or data entry </a:t>
          </a:r>
        </a:p>
      </dgm:t>
    </dgm:pt>
    <dgm:pt modelId="{35EE9F4A-F5F8-45AE-9724-4B9D3329E731}" type="parTrans" cxnId="{165395D2-88EC-4D9B-BC48-EF6C5981D9C9}">
      <dgm:prSet/>
      <dgm:spPr/>
      <dgm:t>
        <a:bodyPr/>
        <a:lstStyle/>
        <a:p>
          <a:endParaRPr lang="en-US"/>
        </a:p>
      </dgm:t>
    </dgm:pt>
    <dgm:pt modelId="{DC9A6ACA-DE19-4A22-814D-7C33970C78E2}" type="sibTrans" cxnId="{165395D2-88EC-4D9B-BC48-EF6C5981D9C9}">
      <dgm:prSet/>
      <dgm:spPr/>
      <dgm:t>
        <a:bodyPr/>
        <a:lstStyle/>
        <a:p>
          <a:endParaRPr lang="en-US"/>
        </a:p>
      </dgm:t>
    </dgm:pt>
    <dgm:pt modelId="{BBBBA666-F562-413A-9E80-9317E33A1216}">
      <dgm:prSet/>
      <dgm:spPr/>
      <dgm:t>
        <a:bodyPr/>
        <a:lstStyle/>
        <a:p>
          <a:r>
            <a:rPr lang="en-US"/>
            <a:t>Blunders are usually due to researchers' carelessness</a:t>
          </a:r>
        </a:p>
      </dgm:t>
    </dgm:pt>
    <dgm:pt modelId="{D7DC6620-107B-4603-8D86-F5CE5ACE4F18}" type="parTrans" cxnId="{EDD8F4B1-B764-402B-8874-DF331A19F095}">
      <dgm:prSet/>
      <dgm:spPr/>
      <dgm:t>
        <a:bodyPr/>
        <a:lstStyle/>
        <a:p>
          <a:endParaRPr lang="en-US"/>
        </a:p>
      </dgm:t>
    </dgm:pt>
    <dgm:pt modelId="{ED16B5E0-715E-41C5-9295-416192122C6B}" type="sibTrans" cxnId="{EDD8F4B1-B764-402B-8874-DF331A19F095}">
      <dgm:prSet/>
      <dgm:spPr/>
      <dgm:t>
        <a:bodyPr/>
        <a:lstStyle/>
        <a:p>
          <a:endParaRPr lang="en-US"/>
        </a:p>
      </dgm:t>
    </dgm:pt>
    <dgm:pt modelId="{7EFA35DF-3A81-45D6-AC69-8B1FD0C89956}">
      <dgm:prSet/>
      <dgm:spPr/>
      <dgm:t>
        <a:bodyPr/>
        <a:lstStyle/>
        <a:p>
          <a:r>
            <a:rPr lang="en-US"/>
            <a:t>How to identify blunders: </a:t>
          </a:r>
        </a:p>
      </dgm:t>
    </dgm:pt>
    <dgm:pt modelId="{E626061C-B6D3-4975-BB90-AE0D50AE8413}" type="parTrans" cxnId="{33108503-9620-4239-846B-619645C0C140}">
      <dgm:prSet/>
      <dgm:spPr/>
      <dgm:t>
        <a:bodyPr/>
        <a:lstStyle/>
        <a:p>
          <a:endParaRPr lang="en-US"/>
        </a:p>
      </dgm:t>
    </dgm:pt>
    <dgm:pt modelId="{CB6E722F-7382-480C-B141-D5DC3006CECB}" type="sibTrans" cxnId="{33108503-9620-4239-846B-619645C0C140}">
      <dgm:prSet/>
      <dgm:spPr/>
      <dgm:t>
        <a:bodyPr/>
        <a:lstStyle/>
        <a:p>
          <a:endParaRPr lang="en-US"/>
        </a:p>
      </dgm:t>
    </dgm:pt>
    <dgm:pt modelId="{67B7F7DA-2C18-40AF-BD7A-533F0FCD1905}">
      <dgm:prSet/>
      <dgm:spPr/>
      <dgm:t>
        <a:bodyPr/>
        <a:lstStyle/>
        <a:p>
          <a:r>
            <a:rPr lang="en-US"/>
            <a:t>Run frequency analysis on all variables </a:t>
          </a:r>
        </a:p>
      </dgm:t>
    </dgm:pt>
    <dgm:pt modelId="{6680E7D1-4CA0-462F-81D2-F1F99F4EC90E}" type="parTrans" cxnId="{71CA5F6C-1329-4DBB-8EF8-509644228F83}">
      <dgm:prSet/>
      <dgm:spPr/>
      <dgm:t>
        <a:bodyPr/>
        <a:lstStyle/>
        <a:p>
          <a:endParaRPr lang="en-US"/>
        </a:p>
      </dgm:t>
    </dgm:pt>
    <dgm:pt modelId="{F7CCE40D-4CA5-4146-BB83-FCBB2D9666D0}" type="sibTrans" cxnId="{71CA5F6C-1329-4DBB-8EF8-509644228F83}">
      <dgm:prSet/>
      <dgm:spPr/>
      <dgm:t>
        <a:bodyPr/>
        <a:lstStyle/>
        <a:p>
          <a:endParaRPr lang="en-US"/>
        </a:p>
      </dgm:t>
    </dgm:pt>
    <dgm:pt modelId="{EB9D6F43-B529-458D-8C2D-C8E266C958E2}">
      <dgm:prSet/>
      <dgm:spPr/>
      <dgm:t>
        <a:bodyPr/>
        <a:lstStyle/>
        <a:p>
          <a:r>
            <a:rPr lang="en-US"/>
            <a:t>Check a sample of questionnaires against the data file </a:t>
          </a:r>
        </a:p>
      </dgm:t>
    </dgm:pt>
    <dgm:pt modelId="{4D64013F-FE70-41BF-AA2D-6B3EAE673B6E}" type="parTrans" cxnId="{C9A6FA7D-6172-4873-89B8-E96523878D3C}">
      <dgm:prSet/>
      <dgm:spPr/>
      <dgm:t>
        <a:bodyPr/>
        <a:lstStyle/>
        <a:p>
          <a:endParaRPr lang="en-US"/>
        </a:p>
      </dgm:t>
    </dgm:pt>
    <dgm:pt modelId="{2DCF2C11-E109-47B6-891F-634F1C35220A}" type="sibTrans" cxnId="{C9A6FA7D-6172-4873-89B8-E96523878D3C}">
      <dgm:prSet/>
      <dgm:spPr/>
      <dgm:t>
        <a:bodyPr/>
        <a:lstStyle/>
        <a:p>
          <a:endParaRPr lang="en-US"/>
        </a:p>
      </dgm:t>
    </dgm:pt>
    <dgm:pt modelId="{23603B00-77B0-403F-8C3B-62C0AD0EB4B5}">
      <dgm:prSet/>
      <dgm:spPr/>
      <dgm:t>
        <a:bodyPr/>
        <a:lstStyle/>
        <a:p>
          <a:r>
            <a:rPr lang="en-US"/>
            <a:t>Double-entry of data (preferred) </a:t>
          </a:r>
        </a:p>
      </dgm:t>
    </dgm:pt>
    <dgm:pt modelId="{22C24393-46BB-4B53-9CB5-482B652C0B51}" type="parTrans" cxnId="{2391250F-40E6-43AE-BF74-2318B06C431B}">
      <dgm:prSet/>
      <dgm:spPr/>
      <dgm:t>
        <a:bodyPr/>
        <a:lstStyle/>
        <a:p>
          <a:endParaRPr lang="en-US"/>
        </a:p>
      </dgm:t>
    </dgm:pt>
    <dgm:pt modelId="{71084992-626D-455E-98A5-9341101B802A}" type="sibTrans" cxnId="{2391250F-40E6-43AE-BF74-2318B06C431B}">
      <dgm:prSet/>
      <dgm:spPr/>
      <dgm:t>
        <a:bodyPr/>
        <a:lstStyle/>
        <a:p>
          <a:endParaRPr lang="en-US"/>
        </a:p>
      </dgm:t>
    </dgm:pt>
    <dgm:pt modelId="{D3D2CCC9-B233-4380-91D3-F718FDEE2E4B}" type="pres">
      <dgm:prSet presAssocID="{D27C340B-447E-418B-B4D3-4E3F7892FE79}" presName="linear" presStyleCnt="0">
        <dgm:presLayoutVars>
          <dgm:dir/>
          <dgm:animLvl val="lvl"/>
          <dgm:resizeHandles val="exact"/>
        </dgm:presLayoutVars>
      </dgm:prSet>
      <dgm:spPr/>
    </dgm:pt>
    <dgm:pt modelId="{626D94E2-832E-42C4-A0FF-86A33C32C4B3}" type="pres">
      <dgm:prSet presAssocID="{771E1718-A612-47E6-94C7-CDA7250D0C0A}" presName="parentLin" presStyleCnt="0"/>
      <dgm:spPr/>
    </dgm:pt>
    <dgm:pt modelId="{0642A381-5761-411F-B136-98551952813A}" type="pres">
      <dgm:prSet presAssocID="{771E1718-A612-47E6-94C7-CDA7250D0C0A}" presName="parentLeftMargin" presStyleLbl="node1" presStyleIdx="0" presStyleCnt="2"/>
      <dgm:spPr/>
    </dgm:pt>
    <dgm:pt modelId="{6A27D601-20FC-47AA-9E7C-ACC2D07034B2}" type="pres">
      <dgm:prSet presAssocID="{771E1718-A612-47E6-94C7-CDA7250D0C0A}" presName="parentText" presStyleLbl="node1" presStyleIdx="0" presStyleCnt="2">
        <dgm:presLayoutVars>
          <dgm:chMax val="0"/>
          <dgm:bulletEnabled val="1"/>
        </dgm:presLayoutVars>
      </dgm:prSet>
      <dgm:spPr/>
    </dgm:pt>
    <dgm:pt modelId="{F0494053-3453-4D96-90B6-0351A7495B4F}" type="pres">
      <dgm:prSet presAssocID="{771E1718-A612-47E6-94C7-CDA7250D0C0A}" presName="negativeSpace" presStyleCnt="0"/>
      <dgm:spPr/>
    </dgm:pt>
    <dgm:pt modelId="{89CE27AF-AD16-4A04-B895-19571226E338}" type="pres">
      <dgm:prSet presAssocID="{771E1718-A612-47E6-94C7-CDA7250D0C0A}" presName="childText" presStyleLbl="conFgAcc1" presStyleIdx="0" presStyleCnt="2">
        <dgm:presLayoutVars>
          <dgm:bulletEnabled val="1"/>
        </dgm:presLayoutVars>
      </dgm:prSet>
      <dgm:spPr/>
    </dgm:pt>
    <dgm:pt modelId="{11ADC8A0-8693-4FBC-84BB-813BD024DD11}" type="pres">
      <dgm:prSet presAssocID="{DC9A6ACA-DE19-4A22-814D-7C33970C78E2}" presName="spaceBetweenRectangles" presStyleCnt="0"/>
      <dgm:spPr/>
    </dgm:pt>
    <dgm:pt modelId="{9C47CB5A-B79B-42E6-AB96-30689247C8CA}" type="pres">
      <dgm:prSet presAssocID="{7EFA35DF-3A81-45D6-AC69-8B1FD0C89956}" presName="parentLin" presStyleCnt="0"/>
      <dgm:spPr/>
    </dgm:pt>
    <dgm:pt modelId="{5B747ADF-D5D5-4467-B4B1-02F653ED56C4}" type="pres">
      <dgm:prSet presAssocID="{7EFA35DF-3A81-45D6-AC69-8B1FD0C89956}" presName="parentLeftMargin" presStyleLbl="node1" presStyleIdx="0" presStyleCnt="2"/>
      <dgm:spPr/>
    </dgm:pt>
    <dgm:pt modelId="{64CF9E8C-CD68-4D66-BE25-8F59EB83585E}" type="pres">
      <dgm:prSet presAssocID="{7EFA35DF-3A81-45D6-AC69-8B1FD0C89956}" presName="parentText" presStyleLbl="node1" presStyleIdx="1" presStyleCnt="2">
        <dgm:presLayoutVars>
          <dgm:chMax val="0"/>
          <dgm:bulletEnabled val="1"/>
        </dgm:presLayoutVars>
      </dgm:prSet>
      <dgm:spPr/>
    </dgm:pt>
    <dgm:pt modelId="{C58AB3CC-C690-41D2-944F-70AD37AC5764}" type="pres">
      <dgm:prSet presAssocID="{7EFA35DF-3A81-45D6-AC69-8B1FD0C89956}" presName="negativeSpace" presStyleCnt="0"/>
      <dgm:spPr/>
    </dgm:pt>
    <dgm:pt modelId="{DDD58C04-33AC-49F0-9AD1-625327DDEF06}" type="pres">
      <dgm:prSet presAssocID="{7EFA35DF-3A81-45D6-AC69-8B1FD0C89956}" presName="childText" presStyleLbl="conFgAcc1" presStyleIdx="1" presStyleCnt="2">
        <dgm:presLayoutVars>
          <dgm:bulletEnabled val="1"/>
        </dgm:presLayoutVars>
      </dgm:prSet>
      <dgm:spPr/>
    </dgm:pt>
  </dgm:ptLst>
  <dgm:cxnLst>
    <dgm:cxn modelId="{33108503-9620-4239-846B-619645C0C140}" srcId="{D27C340B-447E-418B-B4D3-4E3F7892FE79}" destId="{7EFA35DF-3A81-45D6-AC69-8B1FD0C89956}" srcOrd="1" destOrd="0" parTransId="{E626061C-B6D3-4975-BB90-AE0D50AE8413}" sibTransId="{CB6E722F-7382-480C-B141-D5DC3006CECB}"/>
    <dgm:cxn modelId="{26A23804-F682-49DE-AB41-0AAB9DF73BF7}" type="presOf" srcId="{771E1718-A612-47E6-94C7-CDA7250D0C0A}" destId="{0642A381-5761-411F-B136-98551952813A}" srcOrd="0" destOrd="0" presId="urn:microsoft.com/office/officeart/2005/8/layout/list1"/>
    <dgm:cxn modelId="{2391250F-40E6-43AE-BF74-2318B06C431B}" srcId="{7EFA35DF-3A81-45D6-AC69-8B1FD0C89956}" destId="{23603B00-77B0-403F-8C3B-62C0AD0EB4B5}" srcOrd="2" destOrd="0" parTransId="{22C24393-46BB-4B53-9CB5-482B652C0B51}" sibTransId="{71084992-626D-455E-98A5-9341101B802A}"/>
    <dgm:cxn modelId="{4A21742D-ABFB-426A-922B-BC1FC21A9885}" type="presOf" srcId="{BBBBA666-F562-413A-9E80-9317E33A1216}" destId="{89CE27AF-AD16-4A04-B895-19571226E338}" srcOrd="0" destOrd="0" presId="urn:microsoft.com/office/officeart/2005/8/layout/list1"/>
    <dgm:cxn modelId="{1055EC63-536C-4E76-A218-E1FB775409D2}" type="presOf" srcId="{7EFA35DF-3A81-45D6-AC69-8B1FD0C89956}" destId="{64CF9E8C-CD68-4D66-BE25-8F59EB83585E}" srcOrd="1" destOrd="0" presId="urn:microsoft.com/office/officeart/2005/8/layout/list1"/>
    <dgm:cxn modelId="{8F8CC745-176E-4110-91E7-967DB47F6FCC}" type="presOf" srcId="{67B7F7DA-2C18-40AF-BD7A-533F0FCD1905}" destId="{DDD58C04-33AC-49F0-9AD1-625327DDEF06}" srcOrd="0" destOrd="0" presId="urn:microsoft.com/office/officeart/2005/8/layout/list1"/>
    <dgm:cxn modelId="{C84FDE4B-91F7-475D-B948-B9B5CEF7F797}" type="presOf" srcId="{7EFA35DF-3A81-45D6-AC69-8B1FD0C89956}" destId="{5B747ADF-D5D5-4467-B4B1-02F653ED56C4}" srcOrd="0" destOrd="0" presId="urn:microsoft.com/office/officeart/2005/8/layout/list1"/>
    <dgm:cxn modelId="{71CA5F6C-1329-4DBB-8EF8-509644228F83}" srcId="{7EFA35DF-3A81-45D6-AC69-8B1FD0C89956}" destId="{67B7F7DA-2C18-40AF-BD7A-533F0FCD1905}" srcOrd="0" destOrd="0" parTransId="{6680E7D1-4CA0-462F-81D2-F1F99F4EC90E}" sibTransId="{F7CCE40D-4CA5-4146-BB83-FCBB2D9666D0}"/>
    <dgm:cxn modelId="{92EFD971-9D4E-434F-8BCF-5839BD14EE95}" type="presOf" srcId="{23603B00-77B0-403F-8C3B-62C0AD0EB4B5}" destId="{DDD58C04-33AC-49F0-9AD1-625327DDEF06}" srcOrd="0" destOrd="2" presId="urn:microsoft.com/office/officeart/2005/8/layout/list1"/>
    <dgm:cxn modelId="{C9A6FA7D-6172-4873-89B8-E96523878D3C}" srcId="{7EFA35DF-3A81-45D6-AC69-8B1FD0C89956}" destId="{EB9D6F43-B529-458D-8C2D-C8E266C958E2}" srcOrd="1" destOrd="0" parTransId="{4D64013F-FE70-41BF-AA2D-6B3EAE673B6E}" sibTransId="{2DCF2C11-E109-47B6-891F-634F1C35220A}"/>
    <dgm:cxn modelId="{B16DCF7F-86AB-4F54-9A76-F33B5DCEDFC2}" type="presOf" srcId="{EB9D6F43-B529-458D-8C2D-C8E266C958E2}" destId="{DDD58C04-33AC-49F0-9AD1-625327DDEF06}" srcOrd="0" destOrd="1" presId="urn:microsoft.com/office/officeart/2005/8/layout/list1"/>
    <dgm:cxn modelId="{A4B44588-CAB3-4A97-B678-5378F0597A39}" type="presOf" srcId="{771E1718-A612-47E6-94C7-CDA7250D0C0A}" destId="{6A27D601-20FC-47AA-9E7C-ACC2D07034B2}" srcOrd="1" destOrd="0" presId="urn:microsoft.com/office/officeart/2005/8/layout/list1"/>
    <dgm:cxn modelId="{35807D9E-BDB6-4A3E-9E42-0A486A7D9B8D}" type="presOf" srcId="{D27C340B-447E-418B-B4D3-4E3F7892FE79}" destId="{D3D2CCC9-B233-4380-91D3-F718FDEE2E4B}" srcOrd="0" destOrd="0" presId="urn:microsoft.com/office/officeart/2005/8/layout/list1"/>
    <dgm:cxn modelId="{EDD8F4B1-B764-402B-8874-DF331A19F095}" srcId="{771E1718-A612-47E6-94C7-CDA7250D0C0A}" destId="{BBBBA666-F562-413A-9E80-9317E33A1216}" srcOrd="0" destOrd="0" parTransId="{D7DC6620-107B-4603-8D86-F5CE5ACE4F18}" sibTransId="{ED16B5E0-715E-41C5-9295-416192122C6B}"/>
    <dgm:cxn modelId="{165395D2-88EC-4D9B-BC48-EF6C5981D9C9}" srcId="{D27C340B-447E-418B-B4D3-4E3F7892FE79}" destId="{771E1718-A612-47E6-94C7-CDA7250D0C0A}" srcOrd="0" destOrd="0" parTransId="{35EE9F4A-F5F8-45AE-9724-4B9D3329E731}" sibTransId="{DC9A6ACA-DE19-4A22-814D-7C33970C78E2}"/>
    <dgm:cxn modelId="{A0751CBD-EB07-4538-B26F-9821B58A1F3C}" type="presParOf" srcId="{D3D2CCC9-B233-4380-91D3-F718FDEE2E4B}" destId="{626D94E2-832E-42C4-A0FF-86A33C32C4B3}" srcOrd="0" destOrd="0" presId="urn:microsoft.com/office/officeart/2005/8/layout/list1"/>
    <dgm:cxn modelId="{688B3F32-9A4A-4594-A615-F75AD8F3AC93}" type="presParOf" srcId="{626D94E2-832E-42C4-A0FF-86A33C32C4B3}" destId="{0642A381-5761-411F-B136-98551952813A}" srcOrd="0" destOrd="0" presId="urn:microsoft.com/office/officeart/2005/8/layout/list1"/>
    <dgm:cxn modelId="{CCFCC53A-827A-4D30-ADA1-934A6D881243}" type="presParOf" srcId="{626D94E2-832E-42C4-A0FF-86A33C32C4B3}" destId="{6A27D601-20FC-47AA-9E7C-ACC2D07034B2}" srcOrd="1" destOrd="0" presId="urn:microsoft.com/office/officeart/2005/8/layout/list1"/>
    <dgm:cxn modelId="{470A35C3-9B36-40AB-9263-098A5C923892}" type="presParOf" srcId="{D3D2CCC9-B233-4380-91D3-F718FDEE2E4B}" destId="{F0494053-3453-4D96-90B6-0351A7495B4F}" srcOrd="1" destOrd="0" presId="urn:microsoft.com/office/officeart/2005/8/layout/list1"/>
    <dgm:cxn modelId="{0302DEC6-E21F-43EE-A2AB-BA3DBA03FBFA}" type="presParOf" srcId="{D3D2CCC9-B233-4380-91D3-F718FDEE2E4B}" destId="{89CE27AF-AD16-4A04-B895-19571226E338}" srcOrd="2" destOrd="0" presId="urn:microsoft.com/office/officeart/2005/8/layout/list1"/>
    <dgm:cxn modelId="{B658BC2B-7B7F-4B7F-A5BB-3F17061433C2}" type="presParOf" srcId="{D3D2CCC9-B233-4380-91D3-F718FDEE2E4B}" destId="{11ADC8A0-8693-4FBC-84BB-813BD024DD11}" srcOrd="3" destOrd="0" presId="urn:microsoft.com/office/officeart/2005/8/layout/list1"/>
    <dgm:cxn modelId="{EE7E5B45-81A2-44FC-807D-A24A1036F41C}" type="presParOf" srcId="{D3D2CCC9-B233-4380-91D3-F718FDEE2E4B}" destId="{9C47CB5A-B79B-42E6-AB96-30689247C8CA}" srcOrd="4" destOrd="0" presId="urn:microsoft.com/office/officeart/2005/8/layout/list1"/>
    <dgm:cxn modelId="{DA2D8ED0-A7F5-4241-970A-70249961C1DC}" type="presParOf" srcId="{9C47CB5A-B79B-42E6-AB96-30689247C8CA}" destId="{5B747ADF-D5D5-4467-B4B1-02F653ED56C4}" srcOrd="0" destOrd="0" presId="urn:microsoft.com/office/officeart/2005/8/layout/list1"/>
    <dgm:cxn modelId="{14439884-B263-43FF-AE8D-58107C5BFAC7}" type="presParOf" srcId="{9C47CB5A-B79B-42E6-AB96-30689247C8CA}" destId="{64CF9E8C-CD68-4D66-BE25-8F59EB83585E}" srcOrd="1" destOrd="0" presId="urn:microsoft.com/office/officeart/2005/8/layout/list1"/>
    <dgm:cxn modelId="{8AE1BF2B-A446-408C-A2AD-67551F89A03C}" type="presParOf" srcId="{D3D2CCC9-B233-4380-91D3-F718FDEE2E4B}" destId="{C58AB3CC-C690-41D2-944F-70AD37AC5764}" srcOrd="5" destOrd="0" presId="urn:microsoft.com/office/officeart/2005/8/layout/list1"/>
    <dgm:cxn modelId="{A61F7D16-C4E6-49B6-8DF6-B2D471D96907}" type="presParOf" srcId="{D3D2CCC9-B233-4380-91D3-F718FDEE2E4B}" destId="{DDD58C04-33AC-49F0-9AD1-625327DDEF06}"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9666FDF-758A-46E3-9787-0043BC6E1B26}" type="doc">
      <dgm:prSet loTypeId="urn:microsoft.com/office/officeart/2016/7/layout/BasicLinearProcessNumbered" loCatId="process" qsTypeId="urn:microsoft.com/office/officeart/2005/8/quickstyle/simple1" qsCatId="simple" csTypeId="urn:microsoft.com/office/officeart/2005/8/colors/colorful1" csCatId="colorful" phldr="1"/>
      <dgm:spPr/>
      <dgm:t>
        <a:bodyPr/>
        <a:lstStyle/>
        <a:p>
          <a:endParaRPr lang="en-US"/>
        </a:p>
      </dgm:t>
    </dgm:pt>
    <dgm:pt modelId="{CD87CC3C-4619-49D6-9DF9-9AB6AB433814}">
      <dgm:prSet/>
      <dgm:spPr/>
      <dgm:t>
        <a:bodyPr/>
        <a:lstStyle/>
        <a:p>
          <a:r>
            <a:rPr lang="en-US"/>
            <a:t>Eliminate the case with the missing item(s) from all further analyses </a:t>
          </a:r>
        </a:p>
      </dgm:t>
    </dgm:pt>
    <dgm:pt modelId="{CD3829B5-2A33-4F27-B71D-0AC5E671244B}" type="parTrans" cxnId="{28A9A046-6588-4544-8C8A-CC68F8CD1DF8}">
      <dgm:prSet/>
      <dgm:spPr/>
      <dgm:t>
        <a:bodyPr/>
        <a:lstStyle/>
        <a:p>
          <a:endParaRPr lang="en-US"/>
        </a:p>
      </dgm:t>
    </dgm:pt>
    <dgm:pt modelId="{A77813D8-7AE4-479D-95CA-AB2356870CBF}" type="sibTrans" cxnId="{28A9A046-6588-4544-8C8A-CC68F8CD1DF8}">
      <dgm:prSet phldrT="1" phldr="0"/>
      <dgm:spPr/>
      <dgm:t>
        <a:bodyPr/>
        <a:lstStyle/>
        <a:p>
          <a:r>
            <a:rPr lang="en-US"/>
            <a:t>1</a:t>
          </a:r>
        </a:p>
      </dgm:t>
    </dgm:pt>
    <dgm:pt modelId="{8FF722B5-AD50-4F91-A18F-4D842282D6F0}">
      <dgm:prSet/>
      <dgm:spPr/>
      <dgm:t>
        <a:bodyPr/>
        <a:lstStyle/>
        <a:p>
          <a:r>
            <a:rPr lang="en-US"/>
            <a:t>Substitute values for the missing items </a:t>
          </a:r>
        </a:p>
      </dgm:t>
    </dgm:pt>
    <dgm:pt modelId="{ED91CC1A-04D1-47EE-9F3C-1E37E311F3A7}" type="parTrans" cxnId="{A40471A6-9080-4C7D-A447-9E45B6EEB675}">
      <dgm:prSet/>
      <dgm:spPr/>
      <dgm:t>
        <a:bodyPr/>
        <a:lstStyle/>
        <a:p>
          <a:endParaRPr lang="en-US"/>
        </a:p>
      </dgm:t>
    </dgm:pt>
    <dgm:pt modelId="{4B758CCB-C075-489F-A24F-25C740BB7E98}" type="sibTrans" cxnId="{A40471A6-9080-4C7D-A447-9E45B6EEB675}">
      <dgm:prSet phldrT="2" phldr="0"/>
      <dgm:spPr/>
      <dgm:t>
        <a:bodyPr/>
        <a:lstStyle/>
        <a:p>
          <a:r>
            <a:rPr lang="en-US"/>
            <a:t>2</a:t>
          </a:r>
        </a:p>
      </dgm:t>
    </dgm:pt>
    <dgm:pt modelId="{4932D3A7-7DA6-45FE-AC4D-2CF8232EB5F6}">
      <dgm:prSet/>
      <dgm:spPr/>
      <dgm:t>
        <a:bodyPr/>
        <a:lstStyle/>
        <a:p>
          <a:r>
            <a:rPr lang="en-US"/>
            <a:t>Contact the respondent again </a:t>
          </a:r>
        </a:p>
      </dgm:t>
    </dgm:pt>
    <dgm:pt modelId="{8644B0B8-4337-4E04-A34E-849EAC74332B}" type="parTrans" cxnId="{D9CA2DD0-227F-4979-955B-590D5BFC7FC7}">
      <dgm:prSet/>
      <dgm:spPr/>
      <dgm:t>
        <a:bodyPr/>
        <a:lstStyle/>
        <a:p>
          <a:endParaRPr lang="en-US"/>
        </a:p>
      </dgm:t>
    </dgm:pt>
    <dgm:pt modelId="{213A34BA-D329-4450-AE19-20CE11B24312}" type="sibTrans" cxnId="{D9CA2DD0-227F-4979-955B-590D5BFC7FC7}">
      <dgm:prSet phldrT="3" phldr="0"/>
      <dgm:spPr/>
      <dgm:t>
        <a:bodyPr/>
        <a:lstStyle/>
        <a:p>
          <a:r>
            <a:rPr lang="en-US"/>
            <a:t>3</a:t>
          </a:r>
        </a:p>
      </dgm:t>
    </dgm:pt>
    <dgm:pt modelId="{01E3EC4B-CDDC-46A3-9A40-A6257DA00765}" type="pres">
      <dgm:prSet presAssocID="{19666FDF-758A-46E3-9787-0043BC6E1B26}" presName="Name0" presStyleCnt="0">
        <dgm:presLayoutVars>
          <dgm:animLvl val="lvl"/>
          <dgm:resizeHandles val="exact"/>
        </dgm:presLayoutVars>
      </dgm:prSet>
      <dgm:spPr/>
    </dgm:pt>
    <dgm:pt modelId="{8329F9F8-838C-4D5D-A464-3B2B940F7206}" type="pres">
      <dgm:prSet presAssocID="{CD87CC3C-4619-49D6-9DF9-9AB6AB433814}" presName="compositeNode" presStyleCnt="0">
        <dgm:presLayoutVars>
          <dgm:bulletEnabled val="1"/>
        </dgm:presLayoutVars>
      </dgm:prSet>
      <dgm:spPr/>
    </dgm:pt>
    <dgm:pt modelId="{04B8DA58-8B6B-4990-BFCE-D20ADBCE626E}" type="pres">
      <dgm:prSet presAssocID="{CD87CC3C-4619-49D6-9DF9-9AB6AB433814}" presName="bgRect" presStyleLbl="bgAccFollowNode1" presStyleIdx="0" presStyleCnt="3"/>
      <dgm:spPr/>
    </dgm:pt>
    <dgm:pt modelId="{A25B8DC0-F045-476C-9821-77A91F90B3F8}" type="pres">
      <dgm:prSet presAssocID="{A77813D8-7AE4-479D-95CA-AB2356870CBF}" presName="sibTransNodeCircle" presStyleLbl="alignNode1" presStyleIdx="0" presStyleCnt="6">
        <dgm:presLayoutVars>
          <dgm:chMax val="0"/>
          <dgm:bulletEnabled/>
        </dgm:presLayoutVars>
      </dgm:prSet>
      <dgm:spPr/>
    </dgm:pt>
    <dgm:pt modelId="{911EC8F4-4863-43EA-B091-F8D08E35A09D}" type="pres">
      <dgm:prSet presAssocID="{CD87CC3C-4619-49D6-9DF9-9AB6AB433814}" presName="bottomLine" presStyleLbl="alignNode1" presStyleIdx="1" presStyleCnt="6">
        <dgm:presLayoutVars/>
      </dgm:prSet>
      <dgm:spPr/>
    </dgm:pt>
    <dgm:pt modelId="{F94B1EC7-6684-4112-833E-97FE52AB30D8}" type="pres">
      <dgm:prSet presAssocID="{CD87CC3C-4619-49D6-9DF9-9AB6AB433814}" presName="nodeText" presStyleLbl="bgAccFollowNode1" presStyleIdx="0" presStyleCnt="3">
        <dgm:presLayoutVars>
          <dgm:bulletEnabled val="1"/>
        </dgm:presLayoutVars>
      </dgm:prSet>
      <dgm:spPr/>
    </dgm:pt>
    <dgm:pt modelId="{75175B37-22A8-43C2-BC03-10A79749EDFD}" type="pres">
      <dgm:prSet presAssocID="{A77813D8-7AE4-479D-95CA-AB2356870CBF}" presName="sibTrans" presStyleCnt="0"/>
      <dgm:spPr/>
    </dgm:pt>
    <dgm:pt modelId="{46D688D1-3A1A-4177-AB2E-F13595C20C61}" type="pres">
      <dgm:prSet presAssocID="{8FF722B5-AD50-4F91-A18F-4D842282D6F0}" presName="compositeNode" presStyleCnt="0">
        <dgm:presLayoutVars>
          <dgm:bulletEnabled val="1"/>
        </dgm:presLayoutVars>
      </dgm:prSet>
      <dgm:spPr/>
    </dgm:pt>
    <dgm:pt modelId="{C8ECC2F6-3EA7-490A-8DE4-CF0BC9B2F997}" type="pres">
      <dgm:prSet presAssocID="{8FF722B5-AD50-4F91-A18F-4D842282D6F0}" presName="bgRect" presStyleLbl="bgAccFollowNode1" presStyleIdx="1" presStyleCnt="3"/>
      <dgm:spPr/>
    </dgm:pt>
    <dgm:pt modelId="{F9D58EF7-7FFB-40F1-B7F4-81DF23D228DA}" type="pres">
      <dgm:prSet presAssocID="{4B758CCB-C075-489F-A24F-25C740BB7E98}" presName="sibTransNodeCircle" presStyleLbl="alignNode1" presStyleIdx="2" presStyleCnt="6">
        <dgm:presLayoutVars>
          <dgm:chMax val="0"/>
          <dgm:bulletEnabled/>
        </dgm:presLayoutVars>
      </dgm:prSet>
      <dgm:spPr/>
    </dgm:pt>
    <dgm:pt modelId="{6A240A71-F04A-412E-8032-57A4281C6331}" type="pres">
      <dgm:prSet presAssocID="{8FF722B5-AD50-4F91-A18F-4D842282D6F0}" presName="bottomLine" presStyleLbl="alignNode1" presStyleIdx="3" presStyleCnt="6">
        <dgm:presLayoutVars/>
      </dgm:prSet>
      <dgm:spPr/>
    </dgm:pt>
    <dgm:pt modelId="{E06E4932-EAEB-4B20-84C1-9B3F053ADF0E}" type="pres">
      <dgm:prSet presAssocID="{8FF722B5-AD50-4F91-A18F-4D842282D6F0}" presName="nodeText" presStyleLbl="bgAccFollowNode1" presStyleIdx="1" presStyleCnt="3">
        <dgm:presLayoutVars>
          <dgm:bulletEnabled val="1"/>
        </dgm:presLayoutVars>
      </dgm:prSet>
      <dgm:spPr/>
    </dgm:pt>
    <dgm:pt modelId="{E7C63795-C86C-45B9-AD17-DD60B3872C45}" type="pres">
      <dgm:prSet presAssocID="{4B758CCB-C075-489F-A24F-25C740BB7E98}" presName="sibTrans" presStyleCnt="0"/>
      <dgm:spPr/>
    </dgm:pt>
    <dgm:pt modelId="{2DB57569-D80C-4CCD-AAB2-B826F1AC8103}" type="pres">
      <dgm:prSet presAssocID="{4932D3A7-7DA6-45FE-AC4D-2CF8232EB5F6}" presName="compositeNode" presStyleCnt="0">
        <dgm:presLayoutVars>
          <dgm:bulletEnabled val="1"/>
        </dgm:presLayoutVars>
      </dgm:prSet>
      <dgm:spPr/>
    </dgm:pt>
    <dgm:pt modelId="{B04FC888-8F26-47A8-9E3C-2BFF03F9B659}" type="pres">
      <dgm:prSet presAssocID="{4932D3A7-7DA6-45FE-AC4D-2CF8232EB5F6}" presName="bgRect" presStyleLbl="bgAccFollowNode1" presStyleIdx="2" presStyleCnt="3"/>
      <dgm:spPr/>
    </dgm:pt>
    <dgm:pt modelId="{3E9584B3-22B1-4B2B-85D2-79403EF58E31}" type="pres">
      <dgm:prSet presAssocID="{213A34BA-D329-4450-AE19-20CE11B24312}" presName="sibTransNodeCircle" presStyleLbl="alignNode1" presStyleIdx="4" presStyleCnt="6">
        <dgm:presLayoutVars>
          <dgm:chMax val="0"/>
          <dgm:bulletEnabled/>
        </dgm:presLayoutVars>
      </dgm:prSet>
      <dgm:spPr/>
    </dgm:pt>
    <dgm:pt modelId="{DAE71EB1-E800-4DE0-9094-2AF09DCE92AD}" type="pres">
      <dgm:prSet presAssocID="{4932D3A7-7DA6-45FE-AC4D-2CF8232EB5F6}" presName="bottomLine" presStyleLbl="alignNode1" presStyleIdx="5" presStyleCnt="6">
        <dgm:presLayoutVars/>
      </dgm:prSet>
      <dgm:spPr/>
    </dgm:pt>
    <dgm:pt modelId="{5DB60B53-95E1-45E8-A56E-DF97F42472EB}" type="pres">
      <dgm:prSet presAssocID="{4932D3A7-7DA6-45FE-AC4D-2CF8232EB5F6}" presName="nodeText" presStyleLbl="bgAccFollowNode1" presStyleIdx="2" presStyleCnt="3">
        <dgm:presLayoutVars>
          <dgm:bulletEnabled val="1"/>
        </dgm:presLayoutVars>
      </dgm:prSet>
      <dgm:spPr/>
    </dgm:pt>
  </dgm:ptLst>
  <dgm:cxnLst>
    <dgm:cxn modelId="{958F9604-664D-4477-A1C9-11A7ADC5D4BA}" type="presOf" srcId="{8FF722B5-AD50-4F91-A18F-4D842282D6F0}" destId="{E06E4932-EAEB-4B20-84C1-9B3F053ADF0E}" srcOrd="1" destOrd="0" presId="urn:microsoft.com/office/officeart/2016/7/layout/BasicLinearProcessNumbered"/>
    <dgm:cxn modelId="{90FB6E16-A8EF-42ED-A333-EF68E74C8718}" type="presOf" srcId="{4932D3A7-7DA6-45FE-AC4D-2CF8232EB5F6}" destId="{5DB60B53-95E1-45E8-A56E-DF97F42472EB}" srcOrd="1" destOrd="0" presId="urn:microsoft.com/office/officeart/2016/7/layout/BasicLinearProcessNumbered"/>
    <dgm:cxn modelId="{7AA81728-3F52-4839-8E56-7C73CF608DBC}" type="presOf" srcId="{CD87CC3C-4619-49D6-9DF9-9AB6AB433814}" destId="{F94B1EC7-6684-4112-833E-97FE52AB30D8}" srcOrd="1" destOrd="0" presId="urn:microsoft.com/office/officeart/2016/7/layout/BasicLinearProcessNumbered"/>
    <dgm:cxn modelId="{B46AFB32-30FA-433A-AA91-18800102410A}" type="presOf" srcId="{213A34BA-D329-4450-AE19-20CE11B24312}" destId="{3E9584B3-22B1-4B2B-85D2-79403EF58E31}" srcOrd="0" destOrd="0" presId="urn:microsoft.com/office/officeart/2016/7/layout/BasicLinearProcessNumbered"/>
    <dgm:cxn modelId="{28A9A046-6588-4544-8C8A-CC68F8CD1DF8}" srcId="{19666FDF-758A-46E3-9787-0043BC6E1B26}" destId="{CD87CC3C-4619-49D6-9DF9-9AB6AB433814}" srcOrd="0" destOrd="0" parTransId="{CD3829B5-2A33-4F27-B71D-0AC5E671244B}" sibTransId="{A77813D8-7AE4-479D-95CA-AB2356870CBF}"/>
    <dgm:cxn modelId="{D6486A71-4D90-46CF-A22E-4C0566DAB543}" type="presOf" srcId="{A77813D8-7AE4-479D-95CA-AB2356870CBF}" destId="{A25B8DC0-F045-476C-9821-77A91F90B3F8}" srcOrd="0" destOrd="0" presId="urn:microsoft.com/office/officeart/2016/7/layout/BasicLinearProcessNumbered"/>
    <dgm:cxn modelId="{7EA92081-B02C-44F3-B710-5E5024299E99}" type="presOf" srcId="{CD87CC3C-4619-49D6-9DF9-9AB6AB433814}" destId="{04B8DA58-8B6B-4990-BFCE-D20ADBCE626E}" srcOrd="0" destOrd="0" presId="urn:microsoft.com/office/officeart/2016/7/layout/BasicLinearProcessNumbered"/>
    <dgm:cxn modelId="{12F06398-EB01-435B-9942-83E26D77E0BC}" type="presOf" srcId="{4932D3A7-7DA6-45FE-AC4D-2CF8232EB5F6}" destId="{B04FC888-8F26-47A8-9E3C-2BFF03F9B659}" srcOrd="0" destOrd="0" presId="urn:microsoft.com/office/officeart/2016/7/layout/BasicLinearProcessNumbered"/>
    <dgm:cxn modelId="{A40471A6-9080-4C7D-A447-9E45B6EEB675}" srcId="{19666FDF-758A-46E3-9787-0043BC6E1B26}" destId="{8FF722B5-AD50-4F91-A18F-4D842282D6F0}" srcOrd="1" destOrd="0" parTransId="{ED91CC1A-04D1-47EE-9F3C-1E37E311F3A7}" sibTransId="{4B758CCB-C075-489F-A24F-25C740BB7E98}"/>
    <dgm:cxn modelId="{D9CA2DD0-227F-4979-955B-590D5BFC7FC7}" srcId="{19666FDF-758A-46E3-9787-0043BC6E1B26}" destId="{4932D3A7-7DA6-45FE-AC4D-2CF8232EB5F6}" srcOrd="2" destOrd="0" parTransId="{8644B0B8-4337-4E04-A34E-849EAC74332B}" sibTransId="{213A34BA-D329-4450-AE19-20CE11B24312}"/>
    <dgm:cxn modelId="{A3E84ED0-11F3-44E2-BE0D-0EFA6BAABB62}" type="presOf" srcId="{19666FDF-758A-46E3-9787-0043BC6E1B26}" destId="{01E3EC4B-CDDC-46A3-9A40-A6257DA00765}" srcOrd="0" destOrd="0" presId="urn:microsoft.com/office/officeart/2016/7/layout/BasicLinearProcessNumbered"/>
    <dgm:cxn modelId="{0FAF7DDA-CC19-47F0-804B-F23A4C5A2D31}" type="presOf" srcId="{4B758CCB-C075-489F-A24F-25C740BB7E98}" destId="{F9D58EF7-7FFB-40F1-B7F4-81DF23D228DA}" srcOrd="0" destOrd="0" presId="urn:microsoft.com/office/officeart/2016/7/layout/BasicLinearProcessNumbered"/>
    <dgm:cxn modelId="{2D2626F2-B848-46AD-9598-9706AB18B16E}" type="presOf" srcId="{8FF722B5-AD50-4F91-A18F-4D842282D6F0}" destId="{C8ECC2F6-3EA7-490A-8DE4-CF0BC9B2F997}" srcOrd="0" destOrd="0" presId="urn:microsoft.com/office/officeart/2016/7/layout/BasicLinearProcessNumbered"/>
    <dgm:cxn modelId="{790FFADC-628B-4846-BA6D-6CB199E0D073}" type="presParOf" srcId="{01E3EC4B-CDDC-46A3-9A40-A6257DA00765}" destId="{8329F9F8-838C-4D5D-A464-3B2B940F7206}" srcOrd="0" destOrd="0" presId="urn:microsoft.com/office/officeart/2016/7/layout/BasicLinearProcessNumbered"/>
    <dgm:cxn modelId="{F871CE51-DA09-4E38-8310-1D8F94A2FCC1}" type="presParOf" srcId="{8329F9F8-838C-4D5D-A464-3B2B940F7206}" destId="{04B8DA58-8B6B-4990-BFCE-D20ADBCE626E}" srcOrd="0" destOrd="0" presId="urn:microsoft.com/office/officeart/2016/7/layout/BasicLinearProcessNumbered"/>
    <dgm:cxn modelId="{2E77AB8B-B109-4E48-9AB1-D099670E0A78}" type="presParOf" srcId="{8329F9F8-838C-4D5D-A464-3B2B940F7206}" destId="{A25B8DC0-F045-476C-9821-77A91F90B3F8}" srcOrd="1" destOrd="0" presId="urn:microsoft.com/office/officeart/2016/7/layout/BasicLinearProcessNumbered"/>
    <dgm:cxn modelId="{14BD2884-F587-4B39-9F80-15D7BFF79F3A}" type="presParOf" srcId="{8329F9F8-838C-4D5D-A464-3B2B940F7206}" destId="{911EC8F4-4863-43EA-B091-F8D08E35A09D}" srcOrd="2" destOrd="0" presId="urn:microsoft.com/office/officeart/2016/7/layout/BasicLinearProcessNumbered"/>
    <dgm:cxn modelId="{A3326B37-5BD2-49EA-9EB0-50064A833345}" type="presParOf" srcId="{8329F9F8-838C-4D5D-A464-3B2B940F7206}" destId="{F94B1EC7-6684-4112-833E-97FE52AB30D8}" srcOrd="3" destOrd="0" presId="urn:microsoft.com/office/officeart/2016/7/layout/BasicLinearProcessNumbered"/>
    <dgm:cxn modelId="{A6A69094-4360-4267-A755-8F87B651B79A}" type="presParOf" srcId="{01E3EC4B-CDDC-46A3-9A40-A6257DA00765}" destId="{75175B37-22A8-43C2-BC03-10A79749EDFD}" srcOrd="1" destOrd="0" presId="urn:microsoft.com/office/officeart/2016/7/layout/BasicLinearProcessNumbered"/>
    <dgm:cxn modelId="{D87EC2DF-C24D-4534-8281-94204A9E8FAA}" type="presParOf" srcId="{01E3EC4B-CDDC-46A3-9A40-A6257DA00765}" destId="{46D688D1-3A1A-4177-AB2E-F13595C20C61}" srcOrd="2" destOrd="0" presId="urn:microsoft.com/office/officeart/2016/7/layout/BasicLinearProcessNumbered"/>
    <dgm:cxn modelId="{F2B728CF-33C7-4419-8070-3F74892852BA}" type="presParOf" srcId="{46D688D1-3A1A-4177-AB2E-F13595C20C61}" destId="{C8ECC2F6-3EA7-490A-8DE4-CF0BC9B2F997}" srcOrd="0" destOrd="0" presId="urn:microsoft.com/office/officeart/2016/7/layout/BasicLinearProcessNumbered"/>
    <dgm:cxn modelId="{1975895E-4124-425D-B73B-2AB3032723BE}" type="presParOf" srcId="{46D688D1-3A1A-4177-AB2E-F13595C20C61}" destId="{F9D58EF7-7FFB-40F1-B7F4-81DF23D228DA}" srcOrd="1" destOrd="0" presId="urn:microsoft.com/office/officeart/2016/7/layout/BasicLinearProcessNumbered"/>
    <dgm:cxn modelId="{636AAE2B-13D4-461A-A9E6-BD47CD48165F}" type="presParOf" srcId="{46D688D1-3A1A-4177-AB2E-F13595C20C61}" destId="{6A240A71-F04A-412E-8032-57A4281C6331}" srcOrd="2" destOrd="0" presId="urn:microsoft.com/office/officeart/2016/7/layout/BasicLinearProcessNumbered"/>
    <dgm:cxn modelId="{4D4D5A8D-5567-45F8-A5C3-DCA4B23BABEF}" type="presParOf" srcId="{46D688D1-3A1A-4177-AB2E-F13595C20C61}" destId="{E06E4932-EAEB-4B20-84C1-9B3F053ADF0E}" srcOrd="3" destOrd="0" presId="urn:microsoft.com/office/officeart/2016/7/layout/BasicLinearProcessNumbered"/>
    <dgm:cxn modelId="{595980A7-6E21-4CBD-AB4D-DE1AAC9BAE5F}" type="presParOf" srcId="{01E3EC4B-CDDC-46A3-9A40-A6257DA00765}" destId="{E7C63795-C86C-45B9-AD17-DD60B3872C45}" srcOrd="3" destOrd="0" presId="urn:microsoft.com/office/officeart/2016/7/layout/BasicLinearProcessNumbered"/>
    <dgm:cxn modelId="{E6C5C3E6-4970-4D6E-B7D7-74899E2100BD}" type="presParOf" srcId="{01E3EC4B-CDDC-46A3-9A40-A6257DA00765}" destId="{2DB57569-D80C-4CCD-AAB2-B826F1AC8103}" srcOrd="4" destOrd="0" presId="urn:microsoft.com/office/officeart/2016/7/layout/BasicLinearProcessNumbered"/>
    <dgm:cxn modelId="{CBA79DC4-B34A-4AD3-99AF-EE9101ADD00C}" type="presParOf" srcId="{2DB57569-D80C-4CCD-AAB2-B826F1AC8103}" destId="{B04FC888-8F26-47A8-9E3C-2BFF03F9B659}" srcOrd="0" destOrd="0" presId="urn:microsoft.com/office/officeart/2016/7/layout/BasicLinearProcessNumbered"/>
    <dgm:cxn modelId="{1980F1E0-AFCC-4994-8357-451E36236507}" type="presParOf" srcId="{2DB57569-D80C-4CCD-AAB2-B826F1AC8103}" destId="{3E9584B3-22B1-4B2B-85D2-79403EF58E31}" srcOrd="1" destOrd="0" presId="urn:microsoft.com/office/officeart/2016/7/layout/BasicLinearProcessNumbered"/>
    <dgm:cxn modelId="{5EA0729B-AC5D-4B77-9AF3-6AFFD045E773}" type="presParOf" srcId="{2DB57569-D80C-4CCD-AAB2-B826F1AC8103}" destId="{DAE71EB1-E800-4DE0-9094-2AF09DCE92AD}" srcOrd="2" destOrd="0" presId="urn:microsoft.com/office/officeart/2016/7/layout/BasicLinearProcessNumbered"/>
    <dgm:cxn modelId="{73DAE167-6051-4CCF-BBBB-70A1D1C97BA5}" type="presParOf" srcId="{2DB57569-D80C-4CCD-AAB2-B826F1AC8103}" destId="{5DB60B53-95E1-45E8-A56E-DF97F42472EB}" srcOrd="3" destOrd="0" presId="urn:microsoft.com/office/officeart/2016/7/layout/BasicLinearProcessNumbered"/>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079F2D-7E00-4A02-BB1B-E9A4CE0649BC}">
      <dsp:nvSpPr>
        <dsp:cNvPr id="0" name=""/>
        <dsp:cNvSpPr/>
      </dsp:nvSpPr>
      <dsp:spPr>
        <a:xfrm>
          <a:off x="3170" y="106471"/>
          <a:ext cx="2514897" cy="352085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6071" tIns="330200" rIns="196071" bIns="330200" numCol="1" spcCol="1270" anchor="t" anchorCtr="0">
          <a:noAutofit/>
        </a:bodyPr>
        <a:lstStyle/>
        <a:p>
          <a:pPr marL="0" lvl="0" indent="0" algn="l" defTabSz="889000">
            <a:lnSpc>
              <a:spcPct val="90000"/>
            </a:lnSpc>
            <a:spcBef>
              <a:spcPct val="0"/>
            </a:spcBef>
            <a:spcAft>
              <a:spcPct val="35000"/>
            </a:spcAft>
            <a:buNone/>
          </a:pPr>
          <a:r>
            <a:rPr lang="en-US" sz="2000" kern="1200"/>
            <a:t>Identify usable responses </a:t>
          </a:r>
        </a:p>
      </dsp:txBody>
      <dsp:txXfrm>
        <a:off x="3170" y="1444396"/>
        <a:ext cx="2514897" cy="2112514"/>
      </dsp:txXfrm>
    </dsp:sp>
    <dsp:sp modelId="{D5774048-5BDB-4899-83FD-9FC57D625F37}">
      <dsp:nvSpPr>
        <dsp:cNvPr id="0" name=""/>
        <dsp:cNvSpPr/>
      </dsp:nvSpPr>
      <dsp:spPr>
        <a:xfrm>
          <a:off x="732490" y="458556"/>
          <a:ext cx="1056257" cy="1056257"/>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350" tIns="12700" rIns="82350"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p>
      </dsp:txBody>
      <dsp:txXfrm>
        <a:off x="887175" y="613241"/>
        <a:ext cx="746887" cy="746887"/>
      </dsp:txXfrm>
    </dsp:sp>
    <dsp:sp modelId="{8586611D-3F99-443E-934A-AD09BE590D18}">
      <dsp:nvSpPr>
        <dsp:cNvPr id="0" name=""/>
        <dsp:cNvSpPr/>
      </dsp:nvSpPr>
      <dsp:spPr>
        <a:xfrm>
          <a:off x="3170" y="3627255"/>
          <a:ext cx="2514897"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23FA6AE-1258-4314-810E-F25697F27A2E}">
      <dsp:nvSpPr>
        <dsp:cNvPr id="0" name=""/>
        <dsp:cNvSpPr/>
      </dsp:nvSpPr>
      <dsp:spPr>
        <a:xfrm>
          <a:off x="2769557" y="106471"/>
          <a:ext cx="2514897" cy="352085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6071" tIns="330200" rIns="196071" bIns="330200" numCol="1" spcCol="1270" anchor="t" anchorCtr="0">
          <a:noAutofit/>
        </a:bodyPr>
        <a:lstStyle/>
        <a:p>
          <a:pPr marL="0" lvl="0" indent="0" algn="l" defTabSz="889000">
            <a:lnSpc>
              <a:spcPct val="90000"/>
            </a:lnSpc>
            <a:spcBef>
              <a:spcPct val="0"/>
            </a:spcBef>
            <a:spcAft>
              <a:spcPct val="35000"/>
            </a:spcAft>
            <a:buNone/>
          </a:pPr>
          <a:r>
            <a:rPr lang="en-US" sz="2000" kern="1200"/>
            <a:t>Develop categories for responses</a:t>
          </a:r>
        </a:p>
      </dsp:txBody>
      <dsp:txXfrm>
        <a:off x="2769557" y="1444396"/>
        <a:ext cx="2514897" cy="2112514"/>
      </dsp:txXfrm>
    </dsp:sp>
    <dsp:sp modelId="{DDE0C2C6-DDF3-4267-8F42-1569035F2F4D}">
      <dsp:nvSpPr>
        <dsp:cNvPr id="0" name=""/>
        <dsp:cNvSpPr/>
      </dsp:nvSpPr>
      <dsp:spPr>
        <a:xfrm>
          <a:off x="3498877" y="458556"/>
          <a:ext cx="1056257" cy="1056257"/>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350" tIns="12700" rIns="82350"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3653562" y="613241"/>
        <a:ext cx="746887" cy="746887"/>
      </dsp:txXfrm>
    </dsp:sp>
    <dsp:sp modelId="{C68D24EA-AEBF-4DFB-A4E7-FFA87246663E}">
      <dsp:nvSpPr>
        <dsp:cNvPr id="0" name=""/>
        <dsp:cNvSpPr/>
      </dsp:nvSpPr>
      <dsp:spPr>
        <a:xfrm>
          <a:off x="2769557" y="3627255"/>
          <a:ext cx="2514897"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886678E-7BF8-41B5-B576-F380D2B4F0AF}">
      <dsp:nvSpPr>
        <dsp:cNvPr id="0" name=""/>
        <dsp:cNvSpPr/>
      </dsp:nvSpPr>
      <dsp:spPr>
        <a:xfrm>
          <a:off x="5535944" y="106471"/>
          <a:ext cx="2514897" cy="352085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6071" tIns="330200" rIns="196071" bIns="330200" numCol="1" spcCol="1270" anchor="t" anchorCtr="0">
          <a:noAutofit/>
        </a:bodyPr>
        <a:lstStyle/>
        <a:p>
          <a:pPr marL="0" lvl="0" indent="0" algn="l" defTabSz="889000">
            <a:lnSpc>
              <a:spcPct val="90000"/>
            </a:lnSpc>
            <a:spcBef>
              <a:spcPct val="0"/>
            </a:spcBef>
            <a:spcAft>
              <a:spcPct val="35000"/>
            </a:spcAft>
            <a:buNone/>
          </a:pPr>
          <a:r>
            <a:rPr lang="en-US" sz="2000" kern="1200"/>
            <a:t>Sort responses into categories, using multiple coders; compare results </a:t>
          </a:r>
        </a:p>
      </dsp:txBody>
      <dsp:txXfrm>
        <a:off x="5535944" y="1444396"/>
        <a:ext cx="2514897" cy="2112514"/>
      </dsp:txXfrm>
    </dsp:sp>
    <dsp:sp modelId="{94C6B804-3B72-47B5-AFE5-16D199A18CFD}">
      <dsp:nvSpPr>
        <dsp:cNvPr id="0" name=""/>
        <dsp:cNvSpPr/>
      </dsp:nvSpPr>
      <dsp:spPr>
        <a:xfrm>
          <a:off x="6265265" y="458556"/>
          <a:ext cx="1056257" cy="1056257"/>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350" tIns="12700" rIns="82350"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p>
      </dsp:txBody>
      <dsp:txXfrm>
        <a:off x="6419950" y="613241"/>
        <a:ext cx="746887" cy="746887"/>
      </dsp:txXfrm>
    </dsp:sp>
    <dsp:sp modelId="{7A936BF6-ED80-409A-A601-F493290AB719}">
      <dsp:nvSpPr>
        <dsp:cNvPr id="0" name=""/>
        <dsp:cNvSpPr/>
      </dsp:nvSpPr>
      <dsp:spPr>
        <a:xfrm>
          <a:off x="5535944" y="3627255"/>
          <a:ext cx="2514897"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B7F32CB-8D8B-424C-8AF3-1297F34F9EE1}">
      <dsp:nvSpPr>
        <dsp:cNvPr id="0" name=""/>
        <dsp:cNvSpPr/>
      </dsp:nvSpPr>
      <dsp:spPr>
        <a:xfrm>
          <a:off x="8302332" y="106471"/>
          <a:ext cx="2514897" cy="352085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96071" tIns="330200" rIns="196071" bIns="330200" numCol="1" spcCol="1270" anchor="t" anchorCtr="0">
          <a:noAutofit/>
        </a:bodyPr>
        <a:lstStyle/>
        <a:p>
          <a:pPr marL="0" lvl="0" indent="0" algn="l" defTabSz="889000">
            <a:lnSpc>
              <a:spcPct val="90000"/>
            </a:lnSpc>
            <a:spcBef>
              <a:spcPct val="0"/>
            </a:spcBef>
            <a:spcAft>
              <a:spcPct val="35000"/>
            </a:spcAft>
            <a:buNone/>
          </a:pPr>
          <a:r>
            <a:rPr lang="en-US" sz="2000" kern="1200"/>
            <a:t>Assess the degree of agreement between coders (inter-rater reliability)</a:t>
          </a:r>
        </a:p>
      </dsp:txBody>
      <dsp:txXfrm>
        <a:off x="8302332" y="1444396"/>
        <a:ext cx="2514897" cy="2112514"/>
      </dsp:txXfrm>
    </dsp:sp>
    <dsp:sp modelId="{3944C566-D6AA-476E-9A88-CD8D8BD531AF}">
      <dsp:nvSpPr>
        <dsp:cNvPr id="0" name=""/>
        <dsp:cNvSpPr/>
      </dsp:nvSpPr>
      <dsp:spPr>
        <a:xfrm>
          <a:off x="9031652" y="458556"/>
          <a:ext cx="1056257" cy="1056257"/>
        </a:xfrm>
        <a:prstGeom prst="ellips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2350" tIns="12700" rIns="82350" bIns="12700" numCol="1" spcCol="1270" anchor="ctr" anchorCtr="0">
          <a:noAutofit/>
        </a:bodyPr>
        <a:lstStyle/>
        <a:p>
          <a:pPr marL="0" lvl="0" indent="0" algn="ctr" defTabSz="2133600">
            <a:lnSpc>
              <a:spcPct val="90000"/>
            </a:lnSpc>
            <a:spcBef>
              <a:spcPct val="0"/>
            </a:spcBef>
            <a:spcAft>
              <a:spcPct val="35000"/>
            </a:spcAft>
            <a:buNone/>
          </a:pPr>
          <a:r>
            <a:rPr lang="en-US" sz="4800" kern="1200"/>
            <a:t>4</a:t>
          </a:r>
        </a:p>
      </dsp:txBody>
      <dsp:txXfrm>
        <a:off x="9186337" y="613241"/>
        <a:ext cx="746887" cy="746887"/>
      </dsp:txXfrm>
    </dsp:sp>
    <dsp:sp modelId="{35374405-A99E-40AD-A1ED-A4934811BE23}">
      <dsp:nvSpPr>
        <dsp:cNvPr id="0" name=""/>
        <dsp:cNvSpPr/>
      </dsp:nvSpPr>
      <dsp:spPr>
        <a:xfrm>
          <a:off x="8302332" y="3627255"/>
          <a:ext cx="2514897" cy="72"/>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CE27AF-AD16-4A04-B895-19571226E338}">
      <dsp:nvSpPr>
        <dsp:cNvPr id="0" name=""/>
        <dsp:cNvSpPr/>
      </dsp:nvSpPr>
      <dsp:spPr>
        <a:xfrm>
          <a:off x="0" y="631649"/>
          <a:ext cx="10820400" cy="850500"/>
        </a:xfrm>
        <a:prstGeom prst="rect">
          <a:avLst/>
        </a:prstGeom>
        <a:solidFill>
          <a:schemeClr val="lt1">
            <a:alpha val="90000"/>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9783" tIns="416560" rIns="839783"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a:t>Blunders are usually due to researchers' carelessness</a:t>
          </a:r>
        </a:p>
      </dsp:txBody>
      <dsp:txXfrm>
        <a:off x="0" y="631649"/>
        <a:ext cx="10820400" cy="850500"/>
      </dsp:txXfrm>
    </dsp:sp>
    <dsp:sp modelId="{6A27D601-20FC-47AA-9E7C-ACC2D07034B2}">
      <dsp:nvSpPr>
        <dsp:cNvPr id="0" name=""/>
        <dsp:cNvSpPr/>
      </dsp:nvSpPr>
      <dsp:spPr>
        <a:xfrm>
          <a:off x="541020" y="336449"/>
          <a:ext cx="7574280" cy="59040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6290" tIns="0" rIns="286290" bIns="0" numCol="1" spcCol="1270" anchor="ctr" anchorCtr="0">
          <a:noAutofit/>
        </a:bodyPr>
        <a:lstStyle/>
        <a:p>
          <a:pPr marL="0" lvl="0" indent="0" algn="l" defTabSz="889000">
            <a:lnSpc>
              <a:spcPct val="90000"/>
            </a:lnSpc>
            <a:spcBef>
              <a:spcPct val="0"/>
            </a:spcBef>
            <a:spcAft>
              <a:spcPct val="35000"/>
            </a:spcAft>
            <a:buNone/>
          </a:pPr>
          <a:r>
            <a:rPr lang="en-US" sz="2000" kern="1200"/>
            <a:t>Blunder: An error that arises during editing, coding, or data entry </a:t>
          </a:r>
        </a:p>
      </dsp:txBody>
      <dsp:txXfrm>
        <a:off x="569841" y="365270"/>
        <a:ext cx="7516638" cy="532758"/>
      </dsp:txXfrm>
    </dsp:sp>
    <dsp:sp modelId="{DDD58C04-33AC-49F0-9AD1-625327DDEF06}">
      <dsp:nvSpPr>
        <dsp:cNvPr id="0" name=""/>
        <dsp:cNvSpPr/>
      </dsp:nvSpPr>
      <dsp:spPr>
        <a:xfrm>
          <a:off x="0" y="1885349"/>
          <a:ext cx="10820400" cy="1512000"/>
        </a:xfrm>
        <a:prstGeom prst="rect">
          <a:avLst/>
        </a:prstGeom>
        <a:solidFill>
          <a:schemeClr val="lt1">
            <a:alpha val="90000"/>
            <a:hueOff val="0"/>
            <a:satOff val="0"/>
            <a:lumOff val="0"/>
            <a:alphaOff val="0"/>
          </a:schemeClr>
        </a:solidFill>
        <a:ln w="12700" cap="flat" cmpd="sng" algn="ctr">
          <a:solidFill>
            <a:schemeClr val="accent2">
              <a:hueOff val="-1455363"/>
              <a:satOff val="-83928"/>
              <a:lumOff val="862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839783" tIns="416560" rIns="839783" bIns="142240" numCol="1" spcCol="1270" anchor="t" anchorCtr="0">
          <a:noAutofit/>
        </a:bodyPr>
        <a:lstStyle/>
        <a:p>
          <a:pPr marL="228600" lvl="1" indent="-228600" algn="l" defTabSz="889000">
            <a:lnSpc>
              <a:spcPct val="90000"/>
            </a:lnSpc>
            <a:spcBef>
              <a:spcPct val="0"/>
            </a:spcBef>
            <a:spcAft>
              <a:spcPct val="15000"/>
            </a:spcAft>
            <a:buChar char="•"/>
          </a:pPr>
          <a:r>
            <a:rPr lang="en-US" sz="2000" kern="1200"/>
            <a:t>Run frequency analysis on all variables </a:t>
          </a:r>
        </a:p>
        <a:p>
          <a:pPr marL="228600" lvl="1" indent="-228600" algn="l" defTabSz="889000">
            <a:lnSpc>
              <a:spcPct val="90000"/>
            </a:lnSpc>
            <a:spcBef>
              <a:spcPct val="0"/>
            </a:spcBef>
            <a:spcAft>
              <a:spcPct val="15000"/>
            </a:spcAft>
            <a:buChar char="•"/>
          </a:pPr>
          <a:r>
            <a:rPr lang="en-US" sz="2000" kern="1200"/>
            <a:t>Check a sample of questionnaires against the data file </a:t>
          </a:r>
        </a:p>
        <a:p>
          <a:pPr marL="228600" lvl="1" indent="-228600" algn="l" defTabSz="889000">
            <a:lnSpc>
              <a:spcPct val="90000"/>
            </a:lnSpc>
            <a:spcBef>
              <a:spcPct val="0"/>
            </a:spcBef>
            <a:spcAft>
              <a:spcPct val="15000"/>
            </a:spcAft>
            <a:buChar char="•"/>
          </a:pPr>
          <a:r>
            <a:rPr lang="en-US" sz="2000" kern="1200"/>
            <a:t>Double-entry of data (preferred) </a:t>
          </a:r>
        </a:p>
      </dsp:txBody>
      <dsp:txXfrm>
        <a:off x="0" y="1885349"/>
        <a:ext cx="10820400" cy="1512000"/>
      </dsp:txXfrm>
    </dsp:sp>
    <dsp:sp modelId="{64CF9E8C-CD68-4D66-BE25-8F59EB83585E}">
      <dsp:nvSpPr>
        <dsp:cNvPr id="0" name=""/>
        <dsp:cNvSpPr/>
      </dsp:nvSpPr>
      <dsp:spPr>
        <a:xfrm>
          <a:off x="541020" y="1590149"/>
          <a:ext cx="7574280" cy="590400"/>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86290" tIns="0" rIns="286290" bIns="0" numCol="1" spcCol="1270" anchor="ctr" anchorCtr="0">
          <a:noAutofit/>
        </a:bodyPr>
        <a:lstStyle/>
        <a:p>
          <a:pPr marL="0" lvl="0" indent="0" algn="l" defTabSz="889000">
            <a:lnSpc>
              <a:spcPct val="90000"/>
            </a:lnSpc>
            <a:spcBef>
              <a:spcPct val="0"/>
            </a:spcBef>
            <a:spcAft>
              <a:spcPct val="35000"/>
            </a:spcAft>
            <a:buNone/>
          </a:pPr>
          <a:r>
            <a:rPr lang="en-US" sz="2000" kern="1200"/>
            <a:t>How to identify blunders: </a:t>
          </a:r>
        </a:p>
      </dsp:txBody>
      <dsp:txXfrm>
        <a:off x="569841" y="1618970"/>
        <a:ext cx="7516638" cy="53275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4B8DA58-8B6B-4990-BFCE-D20ADBCE626E}">
      <dsp:nvSpPr>
        <dsp:cNvPr id="0" name=""/>
        <dsp:cNvSpPr/>
      </dsp:nvSpPr>
      <dsp:spPr>
        <a:xfrm>
          <a:off x="0" y="0"/>
          <a:ext cx="3381375" cy="3733799"/>
        </a:xfrm>
        <a:prstGeom prst="rect">
          <a:avLst/>
        </a:prstGeom>
        <a:solidFill>
          <a:schemeClr val="accent2">
            <a:tint val="40000"/>
            <a:alpha val="90000"/>
            <a:hueOff val="0"/>
            <a:satOff val="0"/>
            <a:lumOff val="0"/>
            <a:alphaOff val="0"/>
          </a:schemeClr>
        </a:solidFill>
        <a:ln w="1270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3625" tIns="330200" rIns="263625" bIns="330200" numCol="1" spcCol="1270" anchor="t" anchorCtr="0">
          <a:noAutofit/>
        </a:bodyPr>
        <a:lstStyle/>
        <a:p>
          <a:pPr marL="0" lvl="0" indent="0" algn="l" defTabSz="1155700">
            <a:lnSpc>
              <a:spcPct val="90000"/>
            </a:lnSpc>
            <a:spcBef>
              <a:spcPct val="0"/>
            </a:spcBef>
            <a:spcAft>
              <a:spcPct val="35000"/>
            </a:spcAft>
            <a:buNone/>
          </a:pPr>
          <a:r>
            <a:rPr lang="en-US" sz="2600" kern="1200"/>
            <a:t>Eliminate the case with the missing item(s) from all further analyses </a:t>
          </a:r>
        </a:p>
      </dsp:txBody>
      <dsp:txXfrm>
        <a:off x="0" y="1418843"/>
        <a:ext cx="3381375" cy="2240279"/>
      </dsp:txXfrm>
    </dsp:sp>
    <dsp:sp modelId="{A25B8DC0-F045-476C-9821-77A91F90B3F8}">
      <dsp:nvSpPr>
        <dsp:cNvPr id="0" name=""/>
        <dsp:cNvSpPr/>
      </dsp:nvSpPr>
      <dsp:spPr>
        <a:xfrm>
          <a:off x="1130617" y="373379"/>
          <a:ext cx="1120139" cy="1120139"/>
        </a:xfrm>
        <a:prstGeom prst="ellipse">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330" tIns="12700" rIns="87330" bIns="12700" numCol="1" spcCol="1270" anchor="ctr" anchorCtr="0">
          <a:noAutofit/>
        </a:bodyPr>
        <a:lstStyle/>
        <a:p>
          <a:pPr marL="0" lvl="0" indent="0" algn="ctr" defTabSz="2133600">
            <a:lnSpc>
              <a:spcPct val="90000"/>
            </a:lnSpc>
            <a:spcBef>
              <a:spcPct val="0"/>
            </a:spcBef>
            <a:spcAft>
              <a:spcPct val="35000"/>
            </a:spcAft>
            <a:buNone/>
          </a:pPr>
          <a:r>
            <a:rPr lang="en-US" sz="4800" kern="1200"/>
            <a:t>1</a:t>
          </a:r>
        </a:p>
      </dsp:txBody>
      <dsp:txXfrm>
        <a:off x="1294658" y="537420"/>
        <a:ext cx="792057" cy="792057"/>
      </dsp:txXfrm>
    </dsp:sp>
    <dsp:sp modelId="{911EC8F4-4863-43EA-B091-F8D08E35A09D}">
      <dsp:nvSpPr>
        <dsp:cNvPr id="0" name=""/>
        <dsp:cNvSpPr/>
      </dsp:nvSpPr>
      <dsp:spPr>
        <a:xfrm>
          <a:off x="0" y="3733727"/>
          <a:ext cx="3381375" cy="72"/>
        </a:xfrm>
        <a:prstGeom prst="rect">
          <a:avLst/>
        </a:prstGeom>
        <a:solidFill>
          <a:schemeClr val="accent3">
            <a:hueOff val="0"/>
            <a:satOff val="0"/>
            <a:lumOff val="0"/>
            <a:alphaOff val="0"/>
          </a:schemeClr>
        </a:solidFill>
        <a:ln w="1270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8ECC2F6-3EA7-490A-8DE4-CF0BC9B2F997}">
      <dsp:nvSpPr>
        <dsp:cNvPr id="0" name=""/>
        <dsp:cNvSpPr/>
      </dsp:nvSpPr>
      <dsp:spPr>
        <a:xfrm>
          <a:off x="3719512" y="0"/>
          <a:ext cx="3381375" cy="3733799"/>
        </a:xfrm>
        <a:prstGeom prst="rect">
          <a:avLst/>
        </a:prstGeom>
        <a:solidFill>
          <a:schemeClr val="accent3">
            <a:tint val="40000"/>
            <a:alpha val="90000"/>
            <a:hueOff val="0"/>
            <a:satOff val="0"/>
            <a:lumOff val="0"/>
            <a:alphaOff val="0"/>
          </a:schemeClr>
        </a:solidFill>
        <a:ln w="12700" cap="flat" cmpd="sng" algn="ctr">
          <a:solidFill>
            <a:schemeClr val="accent3">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3625" tIns="330200" rIns="263625" bIns="330200" numCol="1" spcCol="1270" anchor="t" anchorCtr="0">
          <a:noAutofit/>
        </a:bodyPr>
        <a:lstStyle/>
        <a:p>
          <a:pPr marL="0" lvl="0" indent="0" algn="l" defTabSz="1155700">
            <a:lnSpc>
              <a:spcPct val="90000"/>
            </a:lnSpc>
            <a:spcBef>
              <a:spcPct val="0"/>
            </a:spcBef>
            <a:spcAft>
              <a:spcPct val="35000"/>
            </a:spcAft>
            <a:buNone/>
          </a:pPr>
          <a:r>
            <a:rPr lang="en-US" sz="2600" kern="1200"/>
            <a:t>Substitute values for the missing items </a:t>
          </a:r>
        </a:p>
      </dsp:txBody>
      <dsp:txXfrm>
        <a:off x="3719512" y="1418843"/>
        <a:ext cx="3381375" cy="2240279"/>
      </dsp:txXfrm>
    </dsp:sp>
    <dsp:sp modelId="{F9D58EF7-7FFB-40F1-B7F4-81DF23D228DA}">
      <dsp:nvSpPr>
        <dsp:cNvPr id="0" name=""/>
        <dsp:cNvSpPr/>
      </dsp:nvSpPr>
      <dsp:spPr>
        <a:xfrm>
          <a:off x="4850130" y="373379"/>
          <a:ext cx="1120139" cy="1120139"/>
        </a:xfrm>
        <a:prstGeom prst="ellipse">
          <a:avLst/>
        </a:prstGeom>
        <a:solidFill>
          <a:schemeClr val="accent4">
            <a:hueOff val="0"/>
            <a:satOff val="0"/>
            <a:lumOff val="0"/>
            <a:alphaOff val="0"/>
          </a:schemeClr>
        </a:solidFill>
        <a:ln w="1270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330" tIns="12700" rIns="87330" bIns="12700" numCol="1" spcCol="1270" anchor="ctr" anchorCtr="0">
          <a:noAutofit/>
        </a:bodyPr>
        <a:lstStyle/>
        <a:p>
          <a:pPr marL="0" lvl="0" indent="0" algn="ctr" defTabSz="2133600">
            <a:lnSpc>
              <a:spcPct val="90000"/>
            </a:lnSpc>
            <a:spcBef>
              <a:spcPct val="0"/>
            </a:spcBef>
            <a:spcAft>
              <a:spcPct val="35000"/>
            </a:spcAft>
            <a:buNone/>
          </a:pPr>
          <a:r>
            <a:rPr lang="en-US" sz="4800" kern="1200"/>
            <a:t>2</a:t>
          </a:r>
        </a:p>
      </dsp:txBody>
      <dsp:txXfrm>
        <a:off x="5014171" y="537420"/>
        <a:ext cx="792057" cy="792057"/>
      </dsp:txXfrm>
    </dsp:sp>
    <dsp:sp modelId="{6A240A71-F04A-412E-8032-57A4281C6331}">
      <dsp:nvSpPr>
        <dsp:cNvPr id="0" name=""/>
        <dsp:cNvSpPr/>
      </dsp:nvSpPr>
      <dsp:spPr>
        <a:xfrm>
          <a:off x="3719512" y="3733727"/>
          <a:ext cx="3381375" cy="72"/>
        </a:xfrm>
        <a:prstGeom prst="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04FC888-8F26-47A8-9E3C-2BFF03F9B659}">
      <dsp:nvSpPr>
        <dsp:cNvPr id="0" name=""/>
        <dsp:cNvSpPr/>
      </dsp:nvSpPr>
      <dsp:spPr>
        <a:xfrm>
          <a:off x="7439025" y="0"/>
          <a:ext cx="3381375" cy="3733799"/>
        </a:xfrm>
        <a:prstGeom prst="rect">
          <a:avLst/>
        </a:prstGeom>
        <a:solidFill>
          <a:schemeClr val="accent4">
            <a:tint val="40000"/>
            <a:alpha val="90000"/>
            <a:hueOff val="0"/>
            <a:satOff val="0"/>
            <a:lumOff val="0"/>
            <a:alphaOff val="0"/>
          </a:schemeClr>
        </a:solidFill>
        <a:ln w="12700" cap="flat" cmpd="sng" algn="ctr">
          <a:solidFill>
            <a:schemeClr val="accent4">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263625" tIns="330200" rIns="263625" bIns="330200" numCol="1" spcCol="1270" anchor="t" anchorCtr="0">
          <a:noAutofit/>
        </a:bodyPr>
        <a:lstStyle/>
        <a:p>
          <a:pPr marL="0" lvl="0" indent="0" algn="l" defTabSz="1155700">
            <a:lnSpc>
              <a:spcPct val="90000"/>
            </a:lnSpc>
            <a:spcBef>
              <a:spcPct val="0"/>
            </a:spcBef>
            <a:spcAft>
              <a:spcPct val="35000"/>
            </a:spcAft>
            <a:buNone/>
          </a:pPr>
          <a:r>
            <a:rPr lang="en-US" sz="2600" kern="1200"/>
            <a:t>Contact the respondent again </a:t>
          </a:r>
        </a:p>
      </dsp:txBody>
      <dsp:txXfrm>
        <a:off x="7439025" y="1418843"/>
        <a:ext cx="3381375" cy="2240279"/>
      </dsp:txXfrm>
    </dsp:sp>
    <dsp:sp modelId="{3E9584B3-22B1-4B2B-85D2-79403EF58E31}">
      <dsp:nvSpPr>
        <dsp:cNvPr id="0" name=""/>
        <dsp:cNvSpPr/>
      </dsp:nvSpPr>
      <dsp:spPr>
        <a:xfrm>
          <a:off x="8569642" y="373379"/>
          <a:ext cx="1120139" cy="1120139"/>
        </a:xfrm>
        <a:prstGeom prst="ellips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330" tIns="12700" rIns="87330" bIns="12700" numCol="1" spcCol="1270" anchor="ctr" anchorCtr="0">
          <a:noAutofit/>
        </a:bodyPr>
        <a:lstStyle/>
        <a:p>
          <a:pPr marL="0" lvl="0" indent="0" algn="ctr" defTabSz="2133600">
            <a:lnSpc>
              <a:spcPct val="90000"/>
            </a:lnSpc>
            <a:spcBef>
              <a:spcPct val="0"/>
            </a:spcBef>
            <a:spcAft>
              <a:spcPct val="35000"/>
            </a:spcAft>
            <a:buNone/>
          </a:pPr>
          <a:r>
            <a:rPr lang="en-US" sz="4800" kern="1200"/>
            <a:t>3</a:t>
          </a:r>
        </a:p>
      </dsp:txBody>
      <dsp:txXfrm>
        <a:off x="8733683" y="537420"/>
        <a:ext cx="792057" cy="792057"/>
      </dsp:txXfrm>
    </dsp:sp>
    <dsp:sp modelId="{DAE71EB1-E800-4DE0-9094-2AF09DCE92AD}">
      <dsp:nvSpPr>
        <dsp:cNvPr id="0" name=""/>
        <dsp:cNvSpPr/>
      </dsp:nvSpPr>
      <dsp:spPr>
        <a:xfrm>
          <a:off x="7439025" y="3733727"/>
          <a:ext cx="3381375" cy="72"/>
        </a:xfrm>
        <a:prstGeom prst="rect">
          <a:avLst/>
        </a:prstGeom>
        <a:solidFill>
          <a:schemeClr val="accent2">
            <a:hueOff val="0"/>
            <a:satOff val="0"/>
            <a:lumOff val="0"/>
            <a:alphaOff val="0"/>
          </a:schemeClr>
        </a:solidFill>
        <a:ln w="1270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6/7/layout/BasicLinearProcessNumbered">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1</a:t>
              </a:r>
            </a:p>
          </dgm:t>
        </dgm:pt>
        <dgm:pt modelId="201" type="sibTrans" cxnId="5">
          <dgm:prSet phldrT="2"/>
          <dgm:t>
            <a:bodyPr/>
            <a:lstStyle/>
            <a:p>
              <a:r>
                <a:t>2</a:t>
              </a:r>
            </a:p>
          </dgm:t>
        </dgm:pt>
        <dgm:pt modelId="301" type="sibTrans" cxnId="6">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A2E547D-1406-4A6F-8F93-E441204CE6E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76667F8A-B889-49B3-AC77-5DDF11A08A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3B2889B-A0AC-4482-8592-5C96F2309420}" type="datetimeFigureOut">
              <a:rPr lang="en-US" smtClean="0"/>
              <a:t>3/7/2023</a:t>
            </a:fld>
            <a:endParaRPr lang="en-US"/>
          </a:p>
        </p:txBody>
      </p:sp>
      <p:sp>
        <p:nvSpPr>
          <p:cNvPr id="4" name="Footer Placeholder 3">
            <a:extLst>
              <a:ext uri="{FF2B5EF4-FFF2-40B4-BE49-F238E27FC236}">
                <a16:creationId xmlns:a16="http://schemas.microsoft.com/office/drawing/2014/main" id="{567AFD4F-C0E7-421C-AF77-6F9CC963C9C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1074AB9F-6726-4FB1-8769-82E23336CEB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D529299-61FF-4B93-ADA6-2FD5975D62F6}" type="slidenum">
              <a:rPr lang="en-US" smtClean="0"/>
              <a:t>‹#›</a:t>
            </a:fld>
            <a:endParaRPr lang="en-US"/>
          </a:p>
        </p:txBody>
      </p:sp>
    </p:spTree>
    <p:extLst>
      <p:ext uri="{BB962C8B-B14F-4D97-AF65-F5344CB8AC3E}">
        <p14:creationId xmlns:p14="http://schemas.microsoft.com/office/powerpoint/2010/main" val="141627006"/>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svg>
</file>

<file path=ppt/media/image13.png>
</file>

<file path=ppt/media/image14.svg>
</file>

<file path=ppt/media/image15.png>
</file>

<file path=ppt/media/image16.svg>
</file>

<file path=ppt/media/image17.png>
</file>

<file path=ppt/media/image18.svg>
</file>

<file path=ppt/media/image19.jpeg>
</file>

<file path=ppt/media/image2.jpeg>
</file>

<file path=ppt/media/image20.png>
</file>

<file path=ppt/media/image21.jpeg>
</file>

<file path=ppt/media/image22.jpg>
</file>

<file path=ppt/media/image23.png>
</file>

<file path=ppt/media/image24.png>
</file>

<file path=ppt/media/image25.png>
</file>

<file path=ppt/media/image26.jpg>
</file>

<file path=ppt/media/image27.png>
</file>

<file path=ppt/media/image28.png>
</file>

<file path=ppt/media/image29.png>
</file>

<file path=ppt/media/image3.gif>
</file>

<file path=ppt/media/image30.svg>
</file>

<file path=ppt/media/image31.gif>
</file>

<file path=ppt/media/image32.jpg>
</file>

<file path=ppt/media/image33.jpeg>
</file>

<file path=ppt/media/image4.png>
</file>

<file path=ppt/media/image5.svg>
</file>

<file path=ppt/media/image6.png>
</file>

<file path=ppt/media/image7.sv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30EB223-FFC0-462A-A3B8-EAA7CE0F8CBD}" type="datetimeFigureOut">
              <a:rPr lang="en-US" smtClean="0"/>
              <a:t>3/7/2023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849E9A-41F7-4779-A581-48A7C374A227}" type="slidenum">
              <a:rPr lang="en-US" smtClean="0"/>
              <a:t>‹#›</a:t>
            </a:fld>
            <a:endParaRPr lang="en-US" dirty="0"/>
          </a:p>
        </p:txBody>
      </p:sp>
    </p:spTree>
    <p:extLst>
      <p:ext uri="{BB962C8B-B14F-4D97-AF65-F5344CB8AC3E}">
        <p14:creationId xmlns:p14="http://schemas.microsoft.com/office/powerpoint/2010/main" val="11555188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am very satisfied with your results</a:t>
            </a:r>
          </a:p>
          <a:p>
            <a:endParaRPr lang="en-US" dirty="0"/>
          </a:p>
          <a:p>
            <a:r>
              <a:rPr lang="en-US" dirty="0"/>
              <a:t>General thoughts?</a:t>
            </a:r>
          </a:p>
          <a:p>
            <a:br>
              <a:rPr lang="en-US" dirty="0"/>
            </a:br>
            <a:r>
              <a:rPr lang="en-US" dirty="0"/>
              <a:t>Second exam will be very similar to the first one. However, it might be a little more challenging because we will cover more math and regression in the second half of this class</a:t>
            </a:r>
          </a:p>
          <a:p>
            <a:endParaRPr lang="en-US" dirty="0"/>
          </a:p>
          <a:p>
            <a:r>
              <a:rPr lang="en-US" dirty="0"/>
              <a:t>I have also synced your </a:t>
            </a:r>
            <a:r>
              <a:rPr lang="en-US" dirty="0" err="1"/>
              <a:t>iclicker</a:t>
            </a:r>
            <a:r>
              <a:rPr lang="en-US" dirty="0"/>
              <a:t> points to your canvas. So you should be able to know your current grade. </a:t>
            </a:r>
          </a:p>
          <a:p>
            <a:endParaRPr lang="en-US" dirty="0"/>
          </a:p>
          <a:p>
            <a:endParaRPr lang="en-US" dirty="0"/>
          </a:p>
        </p:txBody>
      </p:sp>
      <p:sp>
        <p:nvSpPr>
          <p:cNvPr id="4" name="Slide Number Placeholder 3"/>
          <p:cNvSpPr>
            <a:spLocks noGrp="1"/>
          </p:cNvSpPr>
          <p:nvPr>
            <p:ph type="sldNum" sz="quarter" idx="5"/>
          </p:nvPr>
        </p:nvSpPr>
        <p:spPr/>
        <p:txBody>
          <a:bodyPr/>
          <a:lstStyle/>
          <a:p>
            <a:fld id="{BC849E9A-41F7-4779-A581-48A7C374A227}" type="slidenum">
              <a:rPr lang="en-US" smtClean="0"/>
              <a:t>2</a:t>
            </a:fld>
            <a:endParaRPr lang="en-US" dirty="0"/>
          </a:p>
        </p:txBody>
      </p:sp>
    </p:spTree>
    <p:extLst>
      <p:ext uri="{BB962C8B-B14F-4D97-AF65-F5344CB8AC3E}">
        <p14:creationId xmlns:p14="http://schemas.microsoft.com/office/powerpoint/2010/main" val="24705417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849E9A-41F7-4779-A581-48A7C374A227}" type="slidenum">
              <a:rPr lang="en-US" smtClean="0"/>
              <a:t>15</a:t>
            </a:fld>
            <a:endParaRPr lang="en-US" dirty="0"/>
          </a:p>
        </p:txBody>
      </p:sp>
    </p:spTree>
    <p:extLst>
      <p:ext uri="{BB962C8B-B14F-4D97-AF65-F5344CB8AC3E}">
        <p14:creationId xmlns:p14="http://schemas.microsoft.com/office/powerpoint/2010/main" val="22156675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Ask how might you code this question </a:t>
            </a:r>
          </a:p>
        </p:txBody>
      </p:sp>
      <p:sp>
        <p:nvSpPr>
          <p:cNvPr id="4" name="Slide Number Placeholder 3"/>
          <p:cNvSpPr>
            <a:spLocks noGrp="1"/>
          </p:cNvSpPr>
          <p:nvPr>
            <p:ph type="sldNum" sz="quarter" idx="5"/>
          </p:nvPr>
        </p:nvSpPr>
        <p:spPr/>
        <p:txBody>
          <a:bodyPr/>
          <a:lstStyle/>
          <a:p>
            <a:fld id="{BC849E9A-41F7-4779-A581-48A7C374A227}" type="slidenum">
              <a:rPr lang="en-US" smtClean="0"/>
              <a:t>16</a:t>
            </a:fld>
            <a:endParaRPr lang="en-US" dirty="0"/>
          </a:p>
        </p:txBody>
      </p:sp>
    </p:spTree>
    <p:extLst>
      <p:ext uri="{BB962C8B-B14F-4D97-AF65-F5344CB8AC3E}">
        <p14:creationId xmlns:p14="http://schemas.microsoft.com/office/powerpoint/2010/main" val="51349471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 is the process for coding exploratory open-ended question </a:t>
            </a:r>
          </a:p>
          <a:p>
            <a:endParaRPr lang="en-US" dirty="0"/>
          </a:p>
          <a:p>
            <a:r>
              <a:rPr lang="en-US" dirty="0"/>
              <a:t>Open example for students </a:t>
            </a:r>
          </a:p>
          <a:p>
            <a:endParaRPr lang="en-US" dirty="0"/>
          </a:p>
          <a:p>
            <a:r>
              <a:rPr lang="en-US" dirty="0"/>
              <a:t>https://bookdown.org/mike/marketing_research/qualitative-research.html</a:t>
            </a:r>
          </a:p>
        </p:txBody>
      </p:sp>
      <p:sp>
        <p:nvSpPr>
          <p:cNvPr id="4" name="Slide Number Placeholder 3"/>
          <p:cNvSpPr>
            <a:spLocks noGrp="1"/>
          </p:cNvSpPr>
          <p:nvPr>
            <p:ph type="sldNum" sz="quarter" idx="5"/>
          </p:nvPr>
        </p:nvSpPr>
        <p:spPr/>
        <p:txBody>
          <a:bodyPr/>
          <a:lstStyle/>
          <a:p>
            <a:fld id="{BC849E9A-41F7-4779-A581-48A7C374A227}" type="slidenum">
              <a:rPr lang="en-US" smtClean="0"/>
              <a:t>17</a:t>
            </a:fld>
            <a:endParaRPr lang="en-US" dirty="0"/>
          </a:p>
        </p:txBody>
      </p:sp>
    </p:spTree>
    <p:extLst>
      <p:ext uri="{BB962C8B-B14F-4D97-AF65-F5344CB8AC3E}">
        <p14:creationId xmlns:p14="http://schemas.microsoft.com/office/powerpoint/2010/main" val="14000721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we transcribe raw data into our desired format such as number or categories, we might encounter office error, which is also known as blunder. </a:t>
            </a:r>
          </a:p>
          <a:p>
            <a:br>
              <a:rPr lang="en-US" dirty="0"/>
            </a:br>
            <a:r>
              <a:rPr lang="en-US" dirty="0"/>
              <a:t>There are several ways to identify this mistake, </a:t>
            </a:r>
          </a:p>
          <a:p>
            <a:r>
              <a:rPr lang="en-US" dirty="0"/>
              <a:t>You can run frequency analysis on all variables. </a:t>
            </a:r>
          </a:p>
          <a:p>
            <a:r>
              <a:rPr lang="en-US" dirty="0"/>
              <a:t>Say that you expect your answer to be 0 and 1 only, but when you run your frequency analysis, you find out that there is one person answer 3, then you know that either you have to remove that response, or you have to double check to see whether you input data incorrectly </a:t>
            </a:r>
          </a:p>
          <a:p>
            <a:endParaRPr lang="en-US" dirty="0"/>
          </a:p>
          <a:p>
            <a:r>
              <a:rPr lang="en-US" dirty="0"/>
              <a:t>If you have limited resources, and you can’t hire another coder, then you can randomly select a sample the data file and check it with the actual questionnaire answers. </a:t>
            </a:r>
          </a:p>
          <a:p>
            <a:r>
              <a:rPr lang="en-US" dirty="0"/>
              <a:t>And if you have more resources, and you can hire another coder, then have two coders independently code the questionnaire, and run inter-rate reliability to check where the two might differ </a:t>
            </a:r>
          </a:p>
        </p:txBody>
      </p:sp>
      <p:sp>
        <p:nvSpPr>
          <p:cNvPr id="4" name="Slide Number Placeholder 3"/>
          <p:cNvSpPr>
            <a:spLocks noGrp="1"/>
          </p:cNvSpPr>
          <p:nvPr>
            <p:ph type="sldNum" sz="quarter" idx="5"/>
          </p:nvPr>
        </p:nvSpPr>
        <p:spPr/>
        <p:txBody>
          <a:bodyPr/>
          <a:lstStyle/>
          <a:p>
            <a:fld id="{BC849E9A-41F7-4779-A581-48A7C374A227}" type="slidenum">
              <a:rPr lang="en-US" smtClean="0"/>
              <a:t>18</a:t>
            </a:fld>
            <a:endParaRPr lang="en-US" dirty="0"/>
          </a:p>
        </p:txBody>
      </p:sp>
    </p:spTree>
    <p:extLst>
      <p:ext uri="{BB962C8B-B14F-4D97-AF65-F5344CB8AC3E}">
        <p14:creationId xmlns:p14="http://schemas.microsoft.com/office/powerpoint/2010/main" val="7563467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849E9A-41F7-4779-A581-48A7C374A227}" type="slidenum">
              <a:rPr lang="en-US" smtClean="0"/>
              <a:t>19</a:t>
            </a:fld>
            <a:endParaRPr lang="en-US" dirty="0"/>
          </a:p>
        </p:txBody>
      </p:sp>
    </p:spTree>
    <p:extLst>
      <p:ext uri="{BB962C8B-B14F-4D97-AF65-F5344CB8AC3E}">
        <p14:creationId xmlns:p14="http://schemas.microsoft.com/office/powerpoint/2010/main" val="17098635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Alternatively, we can have the following strategies for handling missing data </a:t>
            </a:r>
          </a:p>
          <a:p>
            <a:endParaRPr lang="en-US" dirty="0"/>
          </a:p>
          <a:p>
            <a:r>
              <a:rPr lang="en-US" dirty="0"/>
              <a:t>The first strategy is rather easy but also comes at a great cost. You can eliminate the whole case with the missing items from all analyses </a:t>
            </a:r>
          </a:p>
          <a:p>
            <a:r>
              <a:rPr lang="en-US" dirty="0"/>
              <a:t>But the cost is that you lose the whole observation. However, a more serious issue is whether your data are missing at random or missing not at random. </a:t>
            </a:r>
          </a:p>
          <a:p>
            <a:r>
              <a:rPr lang="en-US" dirty="0"/>
              <a:t>If it’s missing at random, then you don’t have to worry much. You just don’t have enough power to do analysis, but your inference is still correct or unbiased. </a:t>
            </a:r>
          </a:p>
          <a:p>
            <a:r>
              <a:rPr lang="en-US" dirty="0"/>
              <a:t>We will talk more about power in later chapters. </a:t>
            </a:r>
          </a:p>
          <a:p>
            <a:r>
              <a:rPr lang="en-US" dirty="0"/>
              <a:t>But if your data are not missing at random. Then you have a problem, which is selection bias. Just like the salary case, only those who answered the survey will be satisfied with their salary, and you can only observe those that answered. Hence, your inference about the average salary can be positively biased as compared to the true population parameter. </a:t>
            </a:r>
          </a:p>
          <a:p>
            <a:endParaRPr lang="en-US" dirty="0"/>
          </a:p>
          <a:p>
            <a:r>
              <a:rPr lang="en-US" dirty="0"/>
              <a:t>Another strategy for handling missing data is to substitute values for the missing items. This method is called imputation </a:t>
            </a:r>
          </a:p>
          <a:p>
            <a:r>
              <a:rPr lang="en-US" dirty="0"/>
              <a:t>https://bookdown.org/mike/data_analysis/imputation-missing-data.html</a:t>
            </a:r>
          </a:p>
          <a:p>
            <a:r>
              <a:rPr lang="en-US" dirty="0"/>
              <a:t>(show the book)</a:t>
            </a:r>
          </a:p>
          <a:p>
            <a:r>
              <a:rPr lang="en-US" dirty="0"/>
              <a:t>There are so many methods to do imputation, such as taking an average from the other observations, and impute it in the missing place </a:t>
            </a:r>
          </a:p>
          <a:p>
            <a:endParaRPr lang="en-US" dirty="0"/>
          </a:p>
          <a:p>
            <a:r>
              <a:rPr lang="en-US" dirty="0"/>
              <a:t>The last strategy is to contact the respondents again, assuming that you do have their contact information. </a:t>
            </a:r>
          </a:p>
          <a:p>
            <a:r>
              <a:rPr lang="en-US" dirty="0"/>
              <a:t>This is rather an obvious one. </a:t>
            </a:r>
          </a:p>
          <a:p>
            <a:endParaRPr lang="en-US" dirty="0"/>
          </a:p>
        </p:txBody>
      </p:sp>
      <p:sp>
        <p:nvSpPr>
          <p:cNvPr id="4" name="Slide Number Placeholder 3"/>
          <p:cNvSpPr>
            <a:spLocks noGrp="1"/>
          </p:cNvSpPr>
          <p:nvPr>
            <p:ph type="sldNum" sz="quarter" idx="5"/>
          </p:nvPr>
        </p:nvSpPr>
        <p:spPr/>
        <p:txBody>
          <a:bodyPr/>
          <a:lstStyle/>
          <a:p>
            <a:fld id="{BC849E9A-41F7-4779-A581-48A7C374A227}" type="slidenum">
              <a:rPr lang="en-US" smtClean="0"/>
              <a:t>20</a:t>
            </a:fld>
            <a:endParaRPr lang="en-US" dirty="0"/>
          </a:p>
        </p:txBody>
      </p:sp>
    </p:spTree>
    <p:extLst>
      <p:ext uri="{BB962C8B-B14F-4D97-AF65-F5344CB8AC3E}">
        <p14:creationId xmlns:p14="http://schemas.microsoft.com/office/powerpoint/2010/main" val="21822030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go into detail of the Avery fitness center project </a:t>
            </a:r>
          </a:p>
          <a:p>
            <a:r>
              <a:rPr lang="en-US" dirty="0"/>
              <a:t>We collect data for every AFC member, </a:t>
            </a:r>
          </a:p>
          <a:p>
            <a:r>
              <a:rPr lang="en-US" dirty="0"/>
              <a:t>So think of every member will occupy one row in the data frame, </a:t>
            </a:r>
          </a:p>
          <a:p>
            <a:r>
              <a:rPr lang="en-US" dirty="0"/>
              <a:t>In each row, we have data based on location, ID, phone, initial contact data, self-report data</a:t>
            </a:r>
          </a:p>
          <a:p>
            <a:endParaRPr lang="en-US" dirty="0"/>
          </a:p>
        </p:txBody>
      </p:sp>
      <p:sp>
        <p:nvSpPr>
          <p:cNvPr id="4" name="Slide Number Placeholder 3"/>
          <p:cNvSpPr>
            <a:spLocks noGrp="1"/>
          </p:cNvSpPr>
          <p:nvPr>
            <p:ph type="sldNum" sz="quarter" idx="5"/>
          </p:nvPr>
        </p:nvSpPr>
        <p:spPr/>
        <p:txBody>
          <a:bodyPr/>
          <a:lstStyle/>
          <a:p>
            <a:fld id="{BC849E9A-41F7-4779-A581-48A7C374A227}" type="slidenum">
              <a:rPr lang="en-US" smtClean="0"/>
              <a:t>21</a:t>
            </a:fld>
            <a:endParaRPr lang="en-US" dirty="0"/>
          </a:p>
        </p:txBody>
      </p:sp>
    </p:spTree>
    <p:extLst>
      <p:ext uri="{BB962C8B-B14F-4D97-AF65-F5344CB8AC3E}">
        <p14:creationId xmlns:p14="http://schemas.microsoft.com/office/powerpoint/2010/main" val="6403728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survey that AFC used to collect data on their members</a:t>
            </a:r>
          </a:p>
          <a:p>
            <a:endParaRPr lang="en-US" dirty="0"/>
          </a:p>
          <a:p>
            <a:r>
              <a:rPr lang="en-US" dirty="0"/>
              <a:t>Go into questions </a:t>
            </a:r>
          </a:p>
          <a:p>
            <a:endParaRPr lang="en-US" dirty="0"/>
          </a:p>
        </p:txBody>
      </p:sp>
      <p:sp>
        <p:nvSpPr>
          <p:cNvPr id="4" name="Slide Number Placeholder 3"/>
          <p:cNvSpPr>
            <a:spLocks noGrp="1"/>
          </p:cNvSpPr>
          <p:nvPr>
            <p:ph type="sldNum" sz="quarter" idx="5"/>
          </p:nvPr>
        </p:nvSpPr>
        <p:spPr/>
        <p:txBody>
          <a:bodyPr/>
          <a:lstStyle/>
          <a:p>
            <a:fld id="{BC849E9A-41F7-4779-A581-48A7C374A227}" type="slidenum">
              <a:rPr lang="en-US" smtClean="0"/>
              <a:t>22</a:t>
            </a:fld>
            <a:endParaRPr lang="en-US" dirty="0"/>
          </a:p>
        </p:txBody>
      </p:sp>
    </p:spTree>
    <p:extLst>
      <p:ext uri="{BB962C8B-B14F-4D97-AF65-F5344CB8AC3E}">
        <p14:creationId xmlns:p14="http://schemas.microsoft.com/office/powerpoint/2010/main" val="22388541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getting raw data from the customers or respondents in your case, we have to have internal codebook. </a:t>
            </a:r>
          </a:p>
          <a:p>
            <a:r>
              <a:rPr lang="en-US" dirty="0"/>
              <a:t>Which is a document that contains explicit direction about how data from data collection forms are coded in the data file. </a:t>
            </a:r>
          </a:p>
          <a:p>
            <a:endParaRPr lang="en-US" dirty="0"/>
          </a:p>
          <a:p>
            <a:r>
              <a:rPr lang="en-US" dirty="0"/>
              <a:t>Other classes require students to turn in the codebook, but I think you can have one internally on how to code your data. I believe as long as your group understand how the data were inputted and then analyzed. That’s all what matters, just like when you work for companies, they would care more about the results</a:t>
            </a:r>
          </a:p>
        </p:txBody>
      </p:sp>
      <p:sp>
        <p:nvSpPr>
          <p:cNvPr id="4" name="Slide Number Placeholder 3"/>
          <p:cNvSpPr>
            <a:spLocks noGrp="1"/>
          </p:cNvSpPr>
          <p:nvPr>
            <p:ph type="sldNum" sz="quarter" idx="5"/>
          </p:nvPr>
        </p:nvSpPr>
        <p:spPr/>
        <p:txBody>
          <a:bodyPr/>
          <a:lstStyle/>
          <a:p>
            <a:fld id="{BC849E9A-41F7-4779-A581-48A7C374A227}" type="slidenum">
              <a:rPr lang="en-US" smtClean="0"/>
              <a:t>24</a:t>
            </a:fld>
            <a:endParaRPr lang="en-US" dirty="0"/>
          </a:p>
        </p:txBody>
      </p:sp>
    </p:spTree>
    <p:extLst>
      <p:ext uri="{BB962C8B-B14F-4D97-AF65-F5344CB8AC3E}">
        <p14:creationId xmlns:p14="http://schemas.microsoft.com/office/powerpoint/2010/main" val="30906362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a codebook example, </a:t>
            </a:r>
          </a:p>
        </p:txBody>
      </p:sp>
      <p:sp>
        <p:nvSpPr>
          <p:cNvPr id="4" name="Slide Number Placeholder 3"/>
          <p:cNvSpPr>
            <a:spLocks noGrp="1"/>
          </p:cNvSpPr>
          <p:nvPr>
            <p:ph type="sldNum" sz="quarter" idx="5"/>
          </p:nvPr>
        </p:nvSpPr>
        <p:spPr/>
        <p:txBody>
          <a:bodyPr/>
          <a:lstStyle/>
          <a:p>
            <a:fld id="{BC849E9A-41F7-4779-A581-48A7C374A227}" type="slidenum">
              <a:rPr lang="en-US" smtClean="0"/>
              <a:t>25</a:t>
            </a:fld>
            <a:endParaRPr lang="en-US" dirty="0"/>
          </a:p>
        </p:txBody>
      </p:sp>
    </p:spTree>
    <p:extLst>
      <p:ext uri="{BB962C8B-B14F-4D97-AF65-F5344CB8AC3E}">
        <p14:creationId xmlns:p14="http://schemas.microsoft.com/office/powerpoint/2010/main" val="34384460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Nonresponse Error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Error that occurs when an individual provides an inaccurate response, consciously or subconsciously, to a survey item </a:t>
            </a:r>
          </a:p>
          <a:p>
            <a:endParaRPr lang="en-US" dirty="0"/>
          </a:p>
        </p:txBody>
      </p:sp>
      <p:sp>
        <p:nvSpPr>
          <p:cNvPr id="4" name="Slide Number Placeholder 3"/>
          <p:cNvSpPr>
            <a:spLocks noGrp="1"/>
          </p:cNvSpPr>
          <p:nvPr>
            <p:ph type="sldNum" sz="quarter" idx="5"/>
          </p:nvPr>
        </p:nvSpPr>
        <p:spPr/>
        <p:txBody>
          <a:bodyPr/>
          <a:lstStyle/>
          <a:p>
            <a:fld id="{BC849E9A-41F7-4779-A581-48A7C374A227}" type="slidenum">
              <a:rPr lang="en-US" smtClean="0"/>
              <a:t>5</a:t>
            </a:fld>
            <a:endParaRPr lang="en-US" dirty="0"/>
          </a:p>
        </p:txBody>
      </p:sp>
    </p:spTree>
    <p:extLst>
      <p:ext uri="{BB962C8B-B14F-4D97-AF65-F5344CB8AC3E}">
        <p14:creationId xmlns:p14="http://schemas.microsoft.com/office/powerpoint/2010/main" val="73420700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Lucida Grande"/>
              </a:rPr>
              <a:t>This is a model of energy flow in the earth, particularly heat energy. It shows the earth as rose colored, and the surface of the planet is represented by a green strip. Above the strip there is a blue atmosphere and black space at the top. Clouds and carbon dioxide (CO2) molecules can be added to the atmosphere. The CO2 molecules represent greenhouse gases that block infrared light that is emitted by the earth. Clouds block incoming or outgoing sun rays, influencing the heating up or cooling down of the planet.</a:t>
            </a:r>
          </a:p>
          <a:p>
            <a:endParaRPr lang="en-US" b="0" i="0" dirty="0">
              <a:solidFill>
                <a:srgbClr val="000000"/>
              </a:solidFill>
              <a:effectLst/>
              <a:latin typeface="Lucida Grande"/>
            </a:endParaRPr>
          </a:p>
          <a:p>
            <a:pPr algn="l"/>
            <a:r>
              <a:rPr lang="en-US" b="0" i="0" dirty="0">
                <a:solidFill>
                  <a:srgbClr val="000000"/>
                </a:solidFill>
                <a:effectLst/>
                <a:latin typeface="Lucida Grande"/>
              </a:rPr>
              <a:t>Yellow arrowheads stream downward representing sunlight energy. Some of the sunlight reflects off clouds and more can reflect off the earth's surface.</a:t>
            </a:r>
          </a:p>
          <a:p>
            <a:pPr algn="l"/>
            <a:r>
              <a:rPr lang="en-US" b="0" i="0" dirty="0">
                <a:solidFill>
                  <a:srgbClr val="000000"/>
                </a:solidFill>
                <a:effectLst/>
                <a:latin typeface="Lucida Grande"/>
              </a:rPr>
              <a:t>If sunlight is absorbed by the earth, it turns into a red dot, representing heat energy. Each dot represents the energy of one yellow sunlight arrowhead. </a:t>
            </a:r>
          </a:p>
          <a:p>
            <a:pPr algn="l"/>
            <a:endParaRPr lang="en-US" b="0" i="0" dirty="0">
              <a:solidFill>
                <a:srgbClr val="000000"/>
              </a:solidFill>
              <a:effectLst/>
              <a:latin typeface="Lucida Grande"/>
            </a:endParaRPr>
          </a:p>
          <a:p>
            <a:pPr algn="l"/>
            <a:r>
              <a:rPr lang="en-US" b="0" i="0" dirty="0">
                <a:solidFill>
                  <a:srgbClr val="000000"/>
                </a:solidFill>
                <a:effectLst/>
                <a:latin typeface="Lucida Grande"/>
              </a:rPr>
              <a:t>http://www.netlogoweb.org/launch#http://www.netlogoweb.org/assets/modelslib/Sample%20Models/Earth%20Science/Climate%20Change.nlogo</a:t>
            </a:r>
          </a:p>
          <a:p>
            <a:pPr algn="l"/>
            <a:endParaRPr lang="en-US" b="0" i="0" dirty="0">
              <a:solidFill>
                <a:srgbClr val="000000"/>
              </a:solidFill>
              <a:effectLst/>
              <a:latin typeface="Lucida Grande"/>
            </a:endParaRPr>
          </a:p>
          <a:p>
            <a:pPr algn="l"/>
            <a:r>
              <a:rPr lang="en-US" b="0" i="0" dirty="0">
                <a:solidFill>
                  <a:srgbClr val="000000"/>
                </a:solidFill>
                <a:effectLst/>
                <a:latin typeface="Lucida Grande"/>
              </a:rPr>
              <a:t>The red dots randomly move around the earth, and its temperature is related to the total number of red dots.</a:t>
            </a:r>
          </a:p>
          <a:p>
            <a:pPr algn="l"/>
            <a:endParaRPr lang="en-US" b="0" i="0" dirty="0">
              <a:solidFill>
                <a:srgbClr val="000000"/>
              </a:solidFill>
              <a:effectLst/>
              <a:latin typeface="Lucida Grande"/>
            </a:endParaRPr>
          </a:p>
          <a:p>
            <a:pPr algn="l"/>
            <a:endParaRPr lang="en-US" b="0" i="0" dirty="0">
              <a:solidFill>
                <a:srgbClr val="000000"/>
              </a:solidFill>
              <a:effectLst/>
              <a:latin typeface="Lucida Grande"/>
            </a:endParaRPr>
          </a:p>
          <a:p>
            <a:pPr algn="l"/>
            <a:r>
              <a:rPr lang="en-US" b="0" i="0" dirty="0">
                <a:solidFill>
                  <a:srgbClr val="000000"/>
                </a:solidFill>
                <a:effectLst/>
                <a:latin typeface="Lucida Grande"/>
              </a:rPr>
              <a:t>Sometimes the red dots transform themselves into infrared (IR) light that heads toward space, carrying off energy. The probability of a red dot becoming IR light depends on the earth's temperature. </a:t>
            </a:r>
          </a:p>
          <a:p>
            <a:pPr algn="l"/>
            <a:r>
              <a:rPr lang="en-US" b="0" i="0" dirty="0">
                <a:solidFill>
                  <a:srgbClr val="000000"/>
                </a:solidFill>
                <a:effectLst/>
                <a:latin typeface="Lucida Grande"/>
              </a:rPr>
              <a:t>When the earth is cold, few red dots generate IR light; when it is hot, most do. The IR energy is represented by a magenta arrowhead. Each carries the same energy as a yellow arrowhead and as a red dot. The IR light goes through clouds but can bounce off CO2 molecules.</a:t>
            </a:r>
          </a:p>
          <a:p>
            <a:pPr algn="l"/>
            <a:r>
              <a:rPr lang="en-US" b="0" i="0" dirty="0">
                <a:solidFill>
                  <a:srgbClr val="000000"/>
                </a:solidFill>
                <a:effectLst/>
                <a:latin typeface="Lucida Grande"/>
              </a:rPr>
              <a:t>There is a relation between the number of red dots in the earth and the temperature of the earth. This is because the earth temperature goes up as the total thermal energy is increased. Thermal energy is added by sunlight that reaches the earth as well as from infrared (IR) light reflected down to the earth. Thermal energy is removed by IR emitted by the earth. The balance of these determines the energy in the earth, which is proportional to its temperature.</a:t>
            </a:r>
          </a:p>
          <a:p>
            <a:pPr algn="l"/>
            <a:r>
              <a:rPr lang="en-US" b="0" i="0" dirty="0">
                <a:solidFill>
                  <a:srgbClr val="000000"/>
                </a:solidFill>
                <a:effectLst/>
                <a:latin typeface="Lucida Grande"/>
              </a:rPr>
              <a:t>There are, of course, many simplifications in this model. The earth is not a single temperature, does not have a single albedo, and does not have a single heat capacity. Visible light is somewhat absorbed by CO2 and some IR light does bounce off clouds. No model is completely accurate. What is important is that a model reacts in some ways like the system it is supposed to model. This model does that, showing how the greenhouse effect is caused by CO2 and other gases that absorb IR.</a:t>
            </a:r>
          </a:p>
          <a:p>
            <a:pPr algn="l"/>
            <a:endParaRPr lang="en-US" b="0" i="0" dirty="0">
              <a:solidFill>
                <a:srgbClr val="000000"/>
              </a:solidFill>
              <a:effectLst/>
              <a:latin typeface="Lucida Grande"/>
            </a:endParaRPr>
          </a:p>
          <a:p>
            <a:pPr algn="l"/>
            <a:r>
              <a:rPr lang="en-US" b="0" i="0" dirty="0">
                <a:solidFill>
                  <a:srgbClr val="000000"/>
                </a:solidFill>
                <a:effectLst/>
                <a:latin typeface="Lucida Grande"/>
              </a:rPr>
              <a:t>The ALBEDO slider controls how much of the sun energy hitting the earth is absorbed. If the albedo is 1.0, the earth reflects all sunlight. This could happen if the earth froze, and it is indicated by a white surface. If the albedo is zero, the earth absorbs all sunlight. This is indicated as a black surface. The earth's albedo is about 0.6.</a:t>
            </a:r>
          </a:p>
          <a:p>
            <a:endParaRPr lang="en-US" dirty="0"/>
          </a:p>
        </p:txBody>
      </p:sp>
      <p:sp>
        <p:nvSpPr>
          <p:cNvPr id="4" name="Slide Number Placeholder 3"/>
          <p:cNvSpPr>
            <a:spLocks noGrp="1"/>
          </p:cNvSpPr>
          <p:nvPr>
            <p:ph type="sldNum" sz="quarter" idx="5"/>
          </p:nvPr>
        </p:nvSpPr>
        <p:spPr/>
        <p:txBody>
          <a:bodyPr/>
          <a:lstStyle/>
          <a:p>
            <a:fld id="{BC849E9A-41F7-4779-A581-48A7C374A227}" type="slidenum">
              <a:rPr lang="en-US" smtClean="0"/>
              <a:t>29</a:t>
            </a:fld>
            <a:endParaRPr lang="en-US" dirty="0"/>
          </a:p>
        </p:txBody>
      </p:sp>
    </p:spTree>
    <p:extLst>
      <p:ext uri="{BB962C8B-B14F-4D97-AF65-F5344CB8AC3E}">
        <p14:creationId xmlns:p14="http://schemas.microsoft.com/office/powerpoint/2010/main" val="3259065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Office error</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Mistakes made by humans or machines in the process of recording respondents’ communication- or observation-based data </a:t>
            </a:r>
          </a:p>
          <a:p>
            <a:endParaRPr lang="en-US" dirty="0"/>
          </a:p>
        </p:txBody>
      </p:sp>
      <p:sp>
        <p:nvSpPr>
          <p:cNvPr id="4" name="Slide Number Placeholder 3"/>
          <p:cNvSpPr>
            <a:spLocks noGrp="1"/>
          </p:cNvSpPr>
          <p:nvPr>
            <p:ph type="sldNum" sz="quarter" idx="5"/>
          </p:nvPr>
        </p:nvSpPr>
        <p:spPr/>
        <p:txBody>
          <a:bodyPr/>
          <a:lstStyle/>
          <a:p>
            <a:fld id="{BC849E9A-41F7-4779-A581-48A7C374A227}" type="slidenum">
              <a:rPr lang="en-US" smtClean="0"/>
              <a:t>6</a:t>
            </a:fld>
            <a:endParaRPr lang="en-US" dirty="0"/>
          </a:p>
        </p:txBody>
      </p:sp>
    </p:spTree>
    <p:extLst>
      <p:ext uri="{BB962C8B-B14F-4D97-AF65-F5344CB8AC3E}">
        <p14:creationId xmlns:p14="http://schemas.microsoft.com/office/powerpoint/2010/main" val="3155544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50</a:t>
            </a:r>
          </a:p>
        </p:txBody>
      </p:sp>
      <p:sp>
        <p:nvSpPr>
          <p:cNvPr id="4" name="Slide Number Placeholder 3"/>
          <p:cNvSpPr>
            <a:spLocks noGrp="1"/>
          </p:cNvSpPr>
          <p:nvPr>
            <p:ph type="sldNum" sz="quarter" idx="5"/>
          </p:nvPr>
        </p:nvSpPr>
        <p:spPr/>
        <p:txBody>
          <a:bodyPr/>
          <a:lstStyle/>
          <a:p>
            <a:fld id="{BC849E9A-41F7-4779-A581-48A7C374A227}" type="slidenum">
              <a:rPr lang="en-US" smtClean="0"/>
              <a:t>7</a:t>
            </a:fld>
            <a:endParaRPr lang="en-US" dirty="0"/>
          </a:p>
        </p:txBody>
      </p:sp>
    </p:spTree>
    <p:extLst>
      <p:ext uri="{BB962C8B-B14F-4D97-AF65-F5344CB8AC3E}">
        <p14:creationId xmlns:p14="http://schemas.microsoft.com/office/powerpoint/2010/main" val="3175138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understand that you still have 1 more week to collect your data. But in the meantime, we will learn how to prepare data for analysis.</a:t>
            </a:r>
          </a:p>
        </p:txBody>
      </p:sp>
      <p:sp>
        <p:nvSpPr>
          <p:cNvPr id="4" name="Slide Number Placeholder 3"/>
          <p:cNvSpPr>
            <a:spLocks noGrp="1"/>
          </p:cNvSpPr>
          <p:nvPr>
            <p:ph type="sldNum" sz="quarter" idx="5"/>
          </p:nvPr>
        </p:nvSpPr>
        <p:spPr/>
        <p:txBody>
          <a:bodyPr/>
          <a:lstStyle/>
          <a:p>
            <a:fld id="{BC849E9A-41F7-4779-A581-48A7C374A227}" type="slidenum">
              <a:rPr lang="en-US" smtClean="0"/>
              <a:t>10</a:t>
            </a:fld>
            <a:endParaRPr lang="en-US" dirty="0"/>
          </a:p>
        </p:txBody>
      </p:sp>
    </p:spTree>
    <p:extLst>
      <p:ext uri="{BB962C8B-B14F-4D97-AF65-F5344CB8AC3E}">
        <p14:creationId xmlns:p14="http://schemas.microsoft.com/office/powerpoint/2010/main" val="19668952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849E9A-41F7-4779-A581-48A7C374A227}" type="slidenum">
              <a:rPr lang="en-US" smtClean="0"/>
              <a:t>11</a:t>
            </a:fld>
            <a:endParaRPr lang="en-US" dirty="0"/>
          </a:p>
        </p:txBody>
      </p:sp>
    </p:spTree>
    <p:extLst>
      <p:ext uri="{BB962C8B-B14F-4D97-AF65-F5344CB8AC3E}">
        <p14:creationId xmlns:p14="http://schemas.microsoft.com/office/powerpoint/2010/main" val="2367522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Qualtrics should be able to edit and process most of the responses for you expect for special cases. </a:t>
            </a:r>
          </a:p>
          <a:p>
            <a:r>
              <a:rPr lang="en-US" dirty="0"/>
              <a:t>But I think it’s still important to know how Qualtrics does this so that if you use another software, you can understand the underlying process </a:t>
            </a:r>
          </a:p>
          <a:p>
            <a:endParaRPr lang="en-US" dirty="0"/>
          </a:p>
          <a:p>
            <a:r>
              <a:rPr lang="en-US" dirty="0"/>
              <a:t>You also have to assess the degree of nonresponse. At first, we estimate the nonresponse rate in order to derive at our ask sample. But now, after collecting data, we know the exact nonresponse rate. Hence, we can easily calculate this number. </a:t>
            </a:r>
            <a:br>
              <a:rPr lang="en-US" dirty="0"/>
            </a:br>
            <a:r>
              <a:rPr lang="en-US" dirty="0"/>
              <a:t>If we have a high non-response rate, then we should be concerned because there might be questions in our questionnaire that deter people from answering. Or we might ask the wrong population to answer our questionnaire, they might not have the information that we need. </a:t>
            </a:r>
          </a:p>
          <a:p>
            <a:endParaRPr lang="en-US" dirty="0"/>
          </a:p>
          <a:p>
            <a:r>
              <a:rPr lang="en-US" dirty="0"/>
              <a:t>Then, we can check if there is consistency across responses. For example, if you receive a survey that all the answers are A, which is known as </a:t>
            </a:r>
            <a:r>
              <a:rPr lang="en-US" dirty="0" err="1"/>
              <a:t>straightlining</a:t>
            </a:r>
            <a:r>
              <a:rPr lang="en-US" dirty="0"/>
              <a:t>. Then you have to manual remove that survey, because it’s likely that he or she did not answer it consciously or put the right information down. </a:t>
            </a:r>
          </a:p>
          <a:p>
            <a:endParaRPr lang="en-US" dirty="0"/>
          </a:p>
          <a:p>
            <a:r>
              <a:rPr lang="en-US" dirty="0"/>
              <a:t>I know that most groups have branching questions, then you have to check whether it was followed correctly, by looking at your answer sheet. </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BC849E9A-41F7-4779-A581-48A7C374A227}" type="slidenum">
              <a:rPr lang="en-US" smtClean="0"/>
              <a:t>12</a:t>
            </a:fld>
            <a:endParaRPr lang="en-US" dirty="0"/>
          </a:p>
        </p:txBody>
      </p:sp>
    </p:spTree>
    <p:extLst>
      <p:ext uri="{BB962C8B-B14F-4D97-AF65-F5344CB8AC3E}">
        <p14:creationId xmlns:p14="http://schemas.microsoft.com/office/powerpoint/2010/main" val="42310987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you see this type of question before, but we can’t analyze boxes,</a:t>
            </a:r>
          </a:p>
          <a:p>
            <a:r>
              <a:rPr lang="en-US" dirty="0"/>
              <a:t>We have to transform raw data into numbers such as Likert scale to a number scale, and you also have to know your baseline. </a:t>
            </a:r>
          </a:p>
          <a:p>
            <a:r>
              <a:rPr lang="en-US" dirty="0"/>
              <a:t>In this case your baseline is unfavorable. </a:t>
            </a:r>
          </a:p>
        </p:txBody>
      </p:sp>
      <p:sp>
        <p:nvSpPr>
          <p:cNvPr id="4" name="Slide Number Placeholder 3"/>
          <p:cNvSpPr>
            <a:spLocks noGrp="1"/>
          </p:cNvSpPr>
          <p:nvPr>
            <p:ph type="sldNum" sz="quarter" idx="5"/>
          </p:nvPr>
        </p:nvSpPr>
        <p:spPr/>
        <p:txBody>
          <a:bodyPr/>
          <a:lstStyle/>
          <a:p>
            <a:fld id="{BC849E9A-41F7-4779-A581-48A7C374A227}" type="slidenum">
              <a:rPr lang="en-US" smtClean="0"/>
              <a:t>13</a:t>
            </a:fld>
            <a:endParaRPr lang="en-US" dirty="0"/>
          </a:p>
        </p:txBody>
      </p:sp>
    </p:spTree>
    <p:extLst>
      <p:ext uri="{BB962C8B-B14F-4D97-AF65-F5344CB8AC3E}">
        <p14:creationId xmlns:p14="http://schemas.microsoft.com/office/powerpoint/2010/main" val="36481008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example is that your respondents can check multiple boxes, then you have to each variable corresponds to each box, </a:t>
            </a:r>
          </a:p>
          <a:p>
            <a:endParaRPr lang="en-US" dirty="0"/>
          </a:p>
          <a:p>
            <a:r>
              <a:rPr lang="en-US" dirty="0"/>
              <a:t>Example: </a:t>
            </a:r>
          </a:p>
        </p:txBody>
      </p:sp>
      <p:sp>
        <p:nvSpPr>
          <p:cNvPr id="4" name="Slide Number Placeholder 3"/>
          <p:cNvSpPr>
            <a:spLocks noGrp="1"/>
          </p:cNvSpPr>
          <p:nvPr>
            <p:ph type="sldNum" sz="quarter" idx="5"/>
          </p:nvPr>
        </p:nvSpPr>
        <p:spPr/>
        <p:txBody>
          <a:bodyPr/>
          <a:lstStyle/>
          <a:p>
            <a:fld id="{BC849E9A-41F7-4779-A581-48A7C374A227}" type="slidenum">
              <a:rPr lang="en-US" smtClean="0"/>
              <a:t>14</a:t>
            </a:fld>
            <a:endParaRPr lang="en-US" dirty="0"/>
          </a:p>
        </p:txBody>
      </p:sp>
    </p:spTree>
    <p:extLst>
      <p:ext uri="{BB962C8B-B14F-4D97-AF65-F5344CB8AC3E}">
        <p14:creationId xmlns:p14="http://schemas.microsoft.com/office/powerpoint/2010/main" val="15338289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718B7-7F68-4CC9-8291-332587FA31D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81D6BB-0446-49E8-8677-EADF274E952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5AEE24-534A-40F1-99E4-00B7D5FD9124}"/>
              </a:ext>
            </a:extLst>
          </p:cNvPr>
          <p:cNvSpPr>
            <a:spLocks noGrp="1"/>
          </p:cNvSpPr>
          <p:nvPr>
            <p:ph type="dt" sz="half" idx="10"/>
          </p:nvPr>
        </p:nvSpPr>
        <p:spPr/>
        <p:txBody>
          <a:bodyPr/>
          <a:lstStyle/>
          <a:p>
            <a:fld id="{DECF21A4-E71B-4D3A-AF45-E989C23A7BB1}" type="datetimeFigureOut">
              <a:rPr lang="en-US" smtClean="0"/>
              <a:t>3/7/2023</a:t>
            </a:fld>
            <a:endParaRPr lang="en-US" dirty="0"/>
          </a:p>
        </p:txBody>
      </p:sp>
      <p:sp>
        <p:nvSpPr>
          <p:cNvPr id="5" name="Footer Placeholder 4">
            <a:extLst>
              <a:ext uri="{FF2B5EF4-FFF2-40B4-BE49-F238E27FC236}">
                <a16:creationId xmlns:a16="http://schemas.microsoft.com/office/drawing/2014/main" id="{CD594011-48FF-493D-8286-F62D3455253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4880EFCD-7E72-4882-86DC-2F371D7D9516}"/>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1528132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A47D73-EDDA-49A6-BA12-1CA980DA9B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189B82E-4CA1-47A5-B133-FBD4D8A8398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8A267F-D142-4D04-9F03-6CB099E6FA32}"/>
              </a:ext>
            </a:extLst>
          </p:cNvPr>
          <p:cNvSpPr>
            <a:spLocks noGrp="1"/>
          </p:cNvSpPr>
          <p:nvPr>
            <p:ph type="dt" sz="half" idx="10"/>
          </p:nvPr>
        </p:nvSpPr>
        <p:spPr/>
        <p:txBody>
          <a:bodyPr/>
          <a:lstStyle/>
          <a:p>
            <a:fld id="{DECF21A4-E71B-4D3A-AF45-E989C23A7BB1}" type="datetimeFigureOut">
              <a:rPr lang="en-US" smtClean="0"/>
              <a:t>3/7/2023</a:t>
            </a:fld>
            <a:endParaRPr lang="en-US" dirty="0"/>
          </a:p>
        </p:txBody>
      </p:sp>
      <p:sp>
        <p:nvSpPr>
          <p:cNvPr id="5" name="Footer Placeholder 4">
            <a:extLst>
              <a:ext uri="{FF2B5EF4-FFF2-40B4-BE49-F238E27FC236}">
                <a16:creationId xmlns:a16="http://schemas.microsoft.com/office/drawing/2014/main" id="{705127CA-154D-4E90-B776-A2EE71F78D2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D5F0BA5-F4EE-4282-B111-76B869BE267D}"/>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30674087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256E92A-52E0-4710-BDEF-0A153468540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7A240E1-5EB0-47FD-AA37-BF945D136CC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A14243-F1E4-487A-ABEC-30516A01DF2B}"/>
              </a:ext>
            </a:extLst>
          </p:cNvPr>
          <p:cNvSpPr>
            <a:spLocks noGrp="1"/>
          </p:cNvSpPr>
          <p:nvPr>
            <p:ph type="dt" sz="half" idx="10"/>
          </p:nvPr>
        </p:nvSpPr>
        <p:spPr/>
        <p:txBody>
          <a:bodyPr/>
          <a:lstStyle/>
          <a:p>
            <a:fld id="{DECF21A4-E71B-4D3A-AF45-E989C23A7BB1}" type="datetimeFigureOut">
              <a:rPr lang="en-US" smtClean="0"/>
              <a:t>3/7/2023</a:t>
            </a:fld>
            <a:endParaRPr lang="en-US" dirty="0"/>
          </a:p>
        </p:txBody>
      </p:sp>
      <p:sp>
        <p:nvSpPr>
          <p:cNvPr id="5" name="Footer Placeholder 4">
            <a:extLst>
              <a:ext uri="{FF2B5EF4-FFF2-40B4-BE49-F238E27FC236}">
                <a16:creationId xmlns:a16="http://schemas.microsoft.com/office/drawing/2014/main" id="{AC358244-98FD-472D-AB8C-075F71C10BF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4998D5A-820D-4519-967F-33320971CBAB}"/>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4024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6334F3-0709-471B-A734-C4B404F55B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795016-AF78-4708-9C5F-21110C197B0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AEA2D1-B124-4454-AFDC-EA60A14BA121}"/>
              </a:ext>
            </a:extLst>
          </p:cNvPr>
          <p:cNvSpPr>
            <a:spLocks noGrp="1"/>
          </p:cNvSpPr>
          <p:nvPr>
            <p:ph type="dt" sz="half" idx="10"/>
          </p:nvPr>
        </p:nvSpPr>
        <p:spPr/>
        <p:txBody>
          <a:bodyPr/>
          <a:lstStyle/>
          <a:p>
            <a:fld id="{DECF21A4-E71B-4D3A-AF45-E989C23A7BB1}" type="datetimeFigureOut">
              <a:rPr lang="en-US" smtClean="0"/>
              <a:t>3/7/2023</a:t>
            </a:fld>
            <a:endParaRPr lang="en-US" dirty="0"/>
          </a:p>
        </p:txBody>
      </p:sp>
      <p:sp>
        <p:nvSpPr>
          <p:cNvPr id="5" name="Footer Placeholder 4">
            <a:extLst>
              <a:ext uri="{FF2B5EF4-FFF2-40B4-BE49-F238E27FC236}">
                <a16:creationId xmlns:a16="http://schemas.microsoft.com/office/drawing/2014/main" id="{B4F58000-F9D7-4A53-A6C5-E5E8154226B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0D22AAD-0D08-4F47-8D5A-EFE29017E8DD}"/>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42130462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36159-1280-4EE9-96D3-A56BD582661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BA27A78-1874-488A-B215-7D763D33818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84BB3D1-3138-4B69-BF5D-4B1A213451CA}"/>
              </a:ext>
            </a:extLst>
          </p:cNvPr>
          <p:cNvSpPr>
            <a:spLocks noGrp="1"/>
          </p:cNvSpPr>
          <p:nvPr>
            <p:ph type="dt" sz="half" idx="10"/>
          </p:nvPr>
        </p:nvSpPr>
        <p:spPr/>
        <p:txBody>
          <a:bodyPr/>
          <a:lstStyle/>
          <a:p>
            <a:fld id="{DECF21A4-E71B-4D3A-AF45-E989C23A7BB1}" type="datetimeFigureOut">
              <a:rPr lang="en-US" smtClean="0"/>
              <a:t>3/7/2023</a:t>
            </a:fld>
            <a:endParaRPr lang="en-US" dirty="0"/>
          </a:p>
        </p:txBody>
      </p:sp>
      <p:sp>
        <p:nvSpPr>
          <p:cNvPr id="5" name="Footer Placeholder 4">
            <a:extLst>
              <a:ext uri="{FF2B5EF4-FFF2-40B4-BE49-F238E27FC236}">
                <a16:creationId xmlns:a16="http://schemas.microsoft.com/office/drawing/2014/main" id="{0EFF90C5-31F4-4A22-AC00-3FB5ED291B2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51F787E-B946-4091-ABC6-F9DB06BBEE34}"/>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0892729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0CAA11-CC97-44E5-AE4D-808FD741A0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3AB6CB-9460-4BCA-86C5-5F26357AB80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9FAB0F6-401D-4BAF-A300-65AD684DF96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4561BBA-B185-4B45-B152-3D320E15F550}"/>
              </a:ext>
            </a:extLst>
          </p:cNvPr>
          <p:cNvSpPr>
            <a:spLocks noGrp="1"/>
          </p:cNvSpPr>
          <p:nvPr>
            <p:ph type="dt" sz="half" idx="10"/>
          </p:nvPr>
        </p:nvSpPr>
        <p:spPr/>
        <p:txBody>
          <a:bodyPr/>
          <a:lstStyle/>
          <a:p>
            <a:fld id="{DECF21A4-E71B-4D3A-AF45-E989C23A7BB1}" type="datetimeFigureOut">
              <a:rPr lang="en-US" smtClean="0"/>
              <a:t>3/7/2023</a:t>
            </a:fld>
            <a:endParaRPr lang="en-US" dirty="0"/>
          </a:p>
        </p:txBody>
      </p:sp>
      <p:sp>
        <p:nvSpPr>
          <p:cNvPr id="6" name="Footer Placeholder 5">
            <a:extLst>
              <a:ext uri="{FF2B5EF4-FFF2-40B4-BE49-F238E27FC236}">
                <a16:creationId xmlns:a16="http://schemas.microsoft.com/office/drawing/2014/main" id="{D61CD760-96AC-4821-A56B-0B805F2FAD44}"/>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2F750665-D5B5-4D0B-B2F0-CB6B027CDEC7}"/>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3138061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A47C3-C498-415A-A057-E19BCEB5F28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BF6677F-2712-4810-A3AA-56FA75386D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871B54A-6775-4978-8E19-32694C9B5E3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DBA1303-B245-476D-BD02-A4E4A359F6E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E8E898F-5B79-46F1-89C1-F827997CC48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B417A4D-2EC9-4294-BFF4-EAE22EE1099A}"/>
              </a:ext>
            </a:extLst>
          </p:cNvPr>
          <p:cNvSpPr>
            <a:spLocks noGrp="1"/>
          </p:cNvSpPr>
          <p:nvPr>
            <p:ph type="dt" sz="half" idx="10"/>
          </p:nvPr>
        </p:nvSpPr>
        <p:spPr/>
        <p:txBody>
          <a:bodyPr/>
          <a:lstStyle/>
          <a:p>
            <a:fld id="{DECF21A4-E71B-4D3A-AF45-E989C23A7BB1}" type="datetimeFigureOut">
              <a:rPr lang="en-US" smtClean="0"/>
              <a:t>3/7/2023</a:t>
            </a:fld>
            <a:endParaRPr lang="en-US" dirty="0"/>
          </a:p>
        </p:txBody>
      </p:sp>
      <p:sp>
        <p:nvSpPr>
          <p:cNvPr id="8" name="Footer Placeholder 7">
            <a:extLst>
              <a:ext uri="{FF2B5EF4-FFF2-40B4-BE49-F238E27FC236}">
                <a16:creationId xmlns:a16="http://schemas.microsoft.com/office/drawing/2014/main" id="{6150E317-3602-42A1-BB7F-0184072E8D5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0CE2C97-E26C-4A8B-93A0-B01E2C7F4522}"/>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22586984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F68FC-5755-447A-8D7F-9ADED3E994A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AB50287-81AA-46CA-8CB3-53A7F8313741}"/>
              </a:ext>
            </a:extLst>
          </p:cNvPr>
          <p:cNvSpPr>
            <a:spLocks noGrp="1"/>
          </p:cNvSpPr>
          <p:nvPr>
            <p:ph type="dt" sz="half" idx="10"/>
          </p:nvPr>
        </p:nvSpPr>
        <p:spPr/>
        <p:txBody>
          <a:bodyPr/>
          <a:lstStyle/>
          <a:p>
            <a:fld id="{DECF21A4-E71B-4D3A-AF45-E989C23A7BB1}" type="datetimeFigureOut">
              <a:rPr lang="en-US" smtClean="0"/>
              <a:t>3/7/2023</a:t>
            </a:fld>
            <a:endParaRPr lang="en-US" dirty="0"/>
          </a:p>
        </p:txBody>
      </p:sp>
      <p:sp>
        <p:nvSpPr>
          <p:cNvPr id="4" name="Footer Placeholder 3">
            <a:extLst>
              <a:ext uri="{FF2B5EF4-FFF2-40B4-BE49-F238E27FC236}">
                <a16:creationId xmlns:a16="http://schemas.microsoft.com/office/drawing/2014/main" id="{2F1BA4AA-02C9-459E-9362-3DA60E3B5972}"/>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B2A2C8F-DBB4-4235-A67E-FB4039D9AA24}"/>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4068395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46ACAA5-F8E7-46E9-8BA7-A510948B62CC}"/>
              </a:ext>
            </a:extLst>
          </p:cNvPr>
          <p:cNvSpPr>
            <a:spLocks noGrp="1"/>
          </p:cNvSpPr>
          <p:nvPr>
            <p:ph type="dt" sz="half" idx="10"/>
          </p:nvPr>
        </p:nvSpPr>
        <p:spPr/>
        <p:txBody>
          <a:bodyPr/>
          <a:lstStyle/>
          <a:p>
            <a:fld id="{DECF21A4-E71B-4D3A-AF45-E989C23A7BB1}" type="datetimeFigureOut">
              <a:rPr lang="en-US" smtClean="0"/>
              <a:t>3/7/2023</a:t>
            </a:fld>
            <a:endParaRPr lang="en-US" dirty="0"/>
          </a:p>
        </p:txBody>
      </p:sp>
      <p:sp>
        <p:nvSpPr>
          <p:cNvPr id="3" name="Footer Placeholder 2">
            <a:extLst>
              <a:ext uri="{FF2B5EF4-FFF2-40B4-BE49-F238E27FC236}">
                <a16:creationId xmlns:a16="http://schemas.microsoft.com/office/drawing/2014/main" id="{D1F2DEE8-5654-4DCA-A8D0-D883E52B6FBC}"/>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0B179A5-4329-4057-9DEB-5B6E3AD1183F}"/>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6217904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1DA80-336B-4DBB-91A1-6E3E4B3C20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840D456-F0A3-4789-A310-A23F01B2EC0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B8A8B05-7071-44D4-80F7-3E8191C9A4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D8562E-E6F1-449B-909C-98426BA86B36}"/>
              </a:ext>
            </a:extLst>
          </p:cNvPr>
          <p:cNvSpPr>
            <a:spLocks noGrp="1"/>
          </p:cNvSpPr>
          <p:nvPr>
            <p:ph type="dt" sz="half" idx="10"/>
          </p:nvPr>
        </p:nvSpPr>
        <p:spPr/>
        <p:txBody>
          <a:bodyPr/>
          <a:lstStyle/>
          <a:p>
            <a:fld id="{DECF21A4-E71B-4D3A-AF45-E989C23A7BB1}" type="datetimeFigureOut">
              <a:rPr lang="en-US" smtClean="0"/>
              <a:t>3/7/2023</a:t>
            </a:fld>
            <a:endParaRPr lang="en-US" dirty="0"/>
          </a:p>
        </p:txBody>
      </p:sp>
      <p:sp>
        <p:nvSpPr>
          <p:cNvPr id="6" name="Footer Placeholder 5">
            <a:extLst>
              <a:ext uri="{FF2B5EF4-FFF2-40B4-BE49-F238E27FC236}">
                <a16:creationId xmlns:a16="http://schemas.microsoft.com/office/drawing/2014/main" id="{7EB47A9A-FB08-407B-A73A-0AC513F0FD5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4BFF841F-796A-4FE6-B5E0-C8A4986793EE}"/>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089849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D474D-6779-4C23-BD3C-82F5DC3E3E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A21096C-E430-49C7-A801-21C0BD95DC4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0024828F-334F-4A50-850D-10684F2452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3293F4-2B70-4BB5-A982-219E4133E251}"/>
              </a:ext>
            </a:extLst>
          </p:cNvPr>
          <p:cNvSpPr>
            <a:spLocks noGrp="1"/>
          </p:cNvSpPr>
          <p:nvPr>
            <p:ph type="dt" sz="half" idx="10"/>
          </p:nvPr>
        </p:nvSpPr>
        <p:spPr/>
        <p:txBody>
          <a:bodyPr/>
          <a:lstStyle/>
          <a:p>
            <a:fld id="{DECF21A4-E71B-4D3A-AF45-E989C23A7BB1}" type="datetimeFigureOut">
              <a:rPr lang="en-US" smtClean="0"/>
              <a:t>3/7/2023</a:t>
            </a:fld>
            <a:endParaRPr lang="en-US" dirty="0"/>
          </a:p>
        </p:txBody>
      </p:sp>
      <p:sp>
        <p:nvSpPr>
          <p:cNvPr id="6" name="Footer Placeholder 5">
            <a:extLst>
              <a:ext uri="{FF2B5EF4-FFF2-40B4-BE49-F238E27FC236}">
                <a16:creationId xmlns:a16="http://schemas.microsoft.com/office/drawing/2014/main" id="{C4F9A86F-B378-4759-B50E-2E0BFAE6246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B0A95BDC-FC58-4638-AA59-A3DA9931FD3D}"/>
              </a:ext>
            </a:extLst>
          </p:cNvPr>
          <p:cNvSpPr>
            <a:spLocks noGrp="1"/>
          </p:cNvSpPr>
          <p:nvPr>
            <p:ph type="sldNum" sz="quarter" idx="12"/>
          </p:nvPr>
        </p:nvSpPr>
        <p:spPr/>
        <p:txBody>
          <a:bodyPr/>
          <a:lstStyle/>
          <a:p>
            <a:fld id="{A6AF1B4E-90EC-4A51-B6E5-B702C054ECB0}" type="slidenum">
              <a:rPr lang="en-US" smtClean="0"/>
              <a:t>‹#›</a:t>
            </a:fld>
            <a:endParaRPr lang="en-US" dirty="0"/>
          </a:p>
        </p:txBody>
      </p:sp>
    </p:spTree>
    <p:extLst>
      <p:ext uri="{BB962C8B-B14F-4D97-AF65-F5344CB8AC3E}">
        <p14:creationId xmlns:p14="http://schemas.microsoft.com/office/powerpoint/2010/main" val="17908331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D80BC3B-525F-4038-9330-0729879F91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9629186-93D7-46FA-AE02-36D9426043A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BF1CEB-0530-4996-BAEF-2E6A04DAD60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CF21A4-E71B-4D3A-AF45-E989C23A7BB1}" type="datetimeFigureOut">
              <a:rPr lang="en-US" smtClean="0"/>
              <a:t>3/7/2023</a:t>
            </a:fld>
            <a:endParaRPr lang="en-US" dirty="0"/>
          </a:p>
        </p:txBody>
      </p:sp>
      <p:sp>
        <p:nvSpPr>
          <p:cNvPr id="5" name="Footer Placeholder 4">
            <a:extLst>
              <a:ext uri="{FF2B5EF4-FFF2-40B4-BE49-F238E27FC236}">
                <a16:creationId xmlns:a16="http://schemas.microsoft.com/office/drawing/2014/main" id="{C8DCFF3D-7353-4B4D-9E75-FA835E06E7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F382C8D6-8B0B-4982-9EE4-AA823C69C3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6AF1B4E-90EC-4A51-B6E5-B702C054ECB0}" type="slidenum">
              <a:rPr lang="en-US" smtClean="0"/>
              <a:t>‹#›</a:t>
            </a:fld>
            <a:endParaRPr lang="en-US" dirty="0"/>
          </a:p>
        </p:txBody>
      </p:sp>
    </p:spTree>
    <p:extLst>
      <p:ext uri="{BB962C8B-B14F-4D97-AF65-F5344CB8AC3E}">
        <p14:creationId xmlns:p14="http://schemas.microsoft.com/office/powerpoint/2010/main" val="40106040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4.svg"/><Relationship Id="rId5" Type="http://schemas.openxmlformats.org/officeDocument/2006/relationships/image" Target="../media/image13.png"/><Relationship Id="rId10" Type="http://schemas.openxmlformats.org/officeDocument/2006/relationships/image" Target="../media/image18.svg"/><Relationship Id="rId4" Type="http://schemas.openxmlformats.org/officeDocument/2006/relationships/image" Target="../media/image12.svg"/><Relationship Id="rId9"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hyperlink" Target="https://creativecommons.org/licenses/by-nc-sa/3.0/" TargetMode="External"/><Relationship Id="rId4" Type="http://schemas.openxmlformats.org/officeDocument/2006/relationships/hyperlink" Target="https://www.enago.com/academy/avoid-the-problem-of-missing-data/"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gif"/></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twitter.com/codebookint" TargetMode="External"/></Relationships>
</file>

<file path=ppt/slides/_rels/slide2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1.gi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video" Target="https://www.youtube.com/embed/kHO89yhICxA?feature=oembed" TargetMode="External"/><Relationship Id="rId6" Type="http://schemas.openxmlformats.org/officeDocument/2006/relationships/image" Target="../media/image33.jpeg"/><Relationship Id="rId5" Type="http://schemas.openxmlformats.org/officeDocument/2006/relationships/hyperlink" Target="https://www.medscape.com/viewarticle/847133" TargetMode="External"/><Relationship Id="rId4" Type="http://schemas.openxmlformats.org/officeDocument/2006/relationships/image" Target="../media/image32.jpg"/></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28" name="Rectangle 70">
            <a:extLst>
              <a:ext uri="{FF2B5EF4-FFF2-40B4-BE49-F238E27FC236}">
                <a16:creationId xmlns:a16="http://schemas.microsoft.com/office/drawing/2014/main" id="{47942995-B07F-4636-9A06-C6A104B26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A31D2F-F7BF-4FE4-86B1-654E445FD79F}"/>
              </a:ext>
            </a:extLst>
          </p:cNvPr>
          <p:cNvSpPr>
            <a:spLocks noGrp="1"/>
          </p:cNvSpPr>
          <p:nvPr>
            <p:ph type="ctrTitle"/>
          </p:nvPr>
        </p:nvSpPr>
        <p:spPr>
          <a:xfrm>
            <a:off x="1113810" y="2960716"/>
            <a:ext cx="4036334" cy="2387600"/>
          </a:xfrm>
        </p:spPr>
        <p:txBody>
          <a:bodyPr anchor="t">
            <a:normAutofit/>
          </a:bodyPr>
          <a:lstStyle/>
          <a:p>
            <a:pPr algn="l"/>
            <a:r>
              <a:rPr lang="en-US" sz="5400"/>
              <a:t>Happy Wednesday</a:t>
            </a:r>
          </a:p>
        </p:txBody>
      </p:sp>
      <p:sp>
        <p:nvSpPr>
          <p:cNvPr id="3" name="Subtitle 2">
            <a:extLst>
              <a:ext uri="{FF2B5EF4-FFF2-40B4-BE49-F238E27FC236}">
                <a16:creationId xmlns:a16="http://schemas.microsoft.com/office/drawing/2014/main" id="{5EA450BD-F0DA-4227-8EAF-A0A83AD969A6}"/>
              </a:ext>
            </a:extLst>
          </p:cNvPr>
          <p:cNvSpPr>
            <a:spLocks noGrp="1"/>
          </p:cNvSpPr>
          <p:nvPr>
            <p:ph type="subTitle" idx="1"/>
          </p:nvPr>
        </p:nvSpPr>
        <p:spPr>
          <a:xfrm>
            <a:off x="1113809" y="953037"/>
            <a:ext cx="4036333" cy="1709849"/>
          </a:xfrm>
        </p:spPr>
        <p:txBody>
          <a:bodyPr anchor="b">
            <a:normAutofit/>
          </a:bodyPr>
          <a:lstStyle/>
          <a:p>
            <a:pPr algn="l"/>
            <a:r>
              <a:rPr lang="en-US" sz="2000"/>
              <a:t>Take your name tag</a:t>
            </a:r>
          </a:p>
          <a:p>
            <a:pPr algn="l"/>
            <a:r>
              <a:rPr lang="en-US" sz="2000"/>
              <a:t>Check-in</a:t>
            </a:r>
          </a:p>
        </p:txBody>
      </p:sp>
      <p:grpSp>
        <p:nvGrpSpPr>
          <p:cNvPr id="73" name="Group 72">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74" name="Rectangle 73">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Rectangle 74">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8" name="Rectangle 77">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Wednesday Memes">
            <a:extLst>
              <a:ext uri="{FF2B5EF4-FFF2-40B4-BE49-F238E27FC236}">
                <a16:creationId xmlns:a16="http://schemas.microsoft.com/office/drawing/2014/main" id="{4B13C63B-0FD5-4689-9C85-21269D186E27}"/>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017793" y="666728"/>
            <a:ext cx="5345399" cy="54657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64059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1AC0E-7195-4ACF-AA0A-5E2923A987F7}"/>
              </a:ext>
            </a:extLst>
          </p:cNvPr>
          <p:cNvSpPr>
            <a:spLocks noGrp="1"/>
          </p:cNvSpPr>
          <p:nvPr>
            <p:ph type="ctrTitle"/>
          </p:nvPr>
        </p:nvSpPr>
        <p:spPr>
          <a:xfrm>
            <a:off x="4654295" y="4522156"/>
            <a:ext cx="5609222" cy="1363215"/>
          </a:xfrm>
        </p:spPr>
        <p:txBody>
          <a:bodyPr anchor="t">
            <a:normAutofit fontScale="90000"/>
          </a:bodyPr>
          <a:lstStyle/>
          <a:p>
            <a:pPr algn="l"/>
            <a:r>
              <a:rPr lang="en-US" sz="4400" dirty="0">
                <a:latin typeface="Franklin Gothic Book" panose="020B0503020102020204" pitchFamily="34" charset="0"/>
                <a:cs typeface="Segoe UI" panose="020B0502040204020203" pitchFamily="34" charset="0"/>
              </a:rPr>
              <a:t>Chapter 16: Data Preparation for Analysis</a:t>
            </a:r>
          </a:p>
        </p:txBody>
      </p:sp>
      <p:sp>
        <p:nvSpPr>
          <p:cNvPr id="29" name="Freeform: Shape 28">
            <a:extLst>
              <a:ext uri="{FF2B5EF4-FFF2-40B4-BE49-F238E27FC236}">
                <a16:creationId xmlns:a16="http://schemas.microsoft.com/office/drawing/2014/main" id="{F6E384F5-137A-40B1-97F0-694CC6ECD5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122218"/>
            <a:ext cx="3730752" cy="4735782"/>
          </a:xfrm>
          <a:custGeom>
            <a:avLst/>
            <a:gdLst>
              <a:gd name="connsiteX0" fmla="*/ 640080 w 3730752"/>
              <a:gd name="connsiteY0" fmla="*/ 0 h 4735782"/>
              <a:gd name="connsiteX1" fmla="*/ 3730752 w 3730752"/>
              <a:gd name="connsiteY1" fmla="*/ 3090672 h 4735782"/>
              <a:gd name="connsiteX2" fmla="*/ 3357725 w 3730752"/>
              <a:gd name="connsiteY2" fmla="*/ 4563870 h 4735782"/>
              <a:gd name="connsiteX3" fmla="*/ 3253285 w 3730752"/>
              <a:gd name="connsiteY3" fmla="*/ 4735782 h 4735782"/>
              <a:gd name="connsiteX4" fmla="*/ 0 w 3730752"/>
              <a:gd name="connsiteY4" fmla="*/ 4735782 h 4735782"/>
              <a:gd name="connsiteX5" fmla="*/ 0 w 3730752"/>
              <a:gd name="connsiteY5" fmla="*/ 67215 h 4735782"/>
              <a:gd name="connsiteX6" fmla="*/ 17202 w 3730752"/>
              <a:gd name="connsiteY6" fmla="*/ 62792 h 4735782"/>
              <a:gd name="connsiteX7" fmla="*/ 640080 w 3730752"/>
              <a:gd name="connsiteY7" fmla="*/ 0 h 4735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30752" h="4735782">
                <a:moveTo>
                  <a:pt x="640080" y="0"/>
                </a:moveTo>
                <a:cubicBezTo>
                  <a:pt x="2347011" y="0"/>
                  <a:pt x="3730752" y="1383741"/>
                  <a:pt x="3730752" y="3090672"/>
                </a:cubicBezTo>
                <a:cubicBezTo>
                  <a:pt x="3730752" y="3624088"/>
                  <a:pt x="3595621" y="4125943"/>
                  <a:pt x="3357725" y="4563870"/>
                </a:cubicBezTo>
                <a:lnTo>
                  <a:pt x="3253285" y="4735782"/>
                </a:lnTo>
                <a:lnTo>
                  <a:pt x="0" y="4735782"/>
                </a:lnTo>
                <a:lnTo>
                  <a:pt x="0" y="67215"/>
                </a:lnTo>
                <a:lnTo>
                  <a:pt x="17202" y="62792"/>
                </a:lnTo>
                <a:cubicBezTo>
                  <a:pt x="218397" y="21621"/>
                  <a:pt x="426714" y="0"/>
                  <a:pt x="640080"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EBA87361-6D30-46E4-834B-719CF59055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88332"/>
            <a:ext cx="3564638" cy="4569668"/>
          </a:xfrm>
          <a:custGeom>
            <a:avLst/>
            <a:gdLst>
              <a:gd name="connsiteX0" fmla="*/ 640080 w 3564638"/>
              <a:gd name="connsiteY0" fmla="*/ 0 h 4569668"/>
              <a:gd name="connsiteX1" fmla="*/ 3564638 w 3564638"/>
              <a:gd name="connsiteY1" fmla="*/ 2924558 h 4569668"/>
              <a:gd name="connsiteX2" fmla="*/ 3065170 w 3564638"/>
              <a:gd name="connsiteY2" fmla="*/ 4559707 h 4569668"/>
              <a:gd name="connsiteX3" fmla="*/ 3057720 w 3564638"/>
              <a:gd name="connsiteY3" fmla="*/ 4569668 h 4569668"/>
              <a:gd name="connsiteX4" fmla="*/ 0 w 3564638"/>
              <a:gd name="connsiteY4" fmla="*/ 4569668 h 4569668"/>
              <a:gd name="connsiteX5" fmla="*/ 0 w 3564638"/>
              <a:gd name="connsiteY5" fmla="*/ 72448 h 4569668"/>
              <a:gd name="connsiteX6" fmla="*/ 50679 w 3564638"/>
              <a:gd name="connsiteY6" fmla="*/ 59417 h 4569668"/>
              <a:gd name="connsiteX7" fmla="*/ 640080 w 3564638"/>
              <a:gd name="connsiteY7" fmla="*/ 0 h 4569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4638" h="4569668">
                <a:moveTo>
                  <a:pt x="640080" y="0"/>
                </a:moveTo>
                <a:cubicBezTo>
                  <a:pt x="2255269" y="0"/>
                  <a:pt x="3564638" y="1309369"/>
                  <a:pt x="3564638" y="2924558"/>
                </a:cubicBezTo>
                <a:cubicBezTo>
                  <a:pt x="3564638" y="3530254"/>
                  <a:pt x="3380508" y="4092944"/>
                  <a:pt x="3065170" y="4559707"/>
                </a:cubicBezTo>
                <a:lnTo>
                  <a:pt x="3057720" y="4569668"/>
                </a:lnTo>
                <a:lnTo>
                  <a:pt x="0" y="4569668"/>
                </a:lnTo>
                <a:lnTo>
                  <a:pt x="0" y="72448"/>
                </a:lnTo>
                <a:lnTo>
                  <a:pt x="50679" y="59417"/>
                </a:lnTo>
                <a:cubicBezTo>
                  <a:pt x="241061" y="20459"/>
                  <a:pt x="438181" y="0"/>
                  <a:pt x="640080"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3" name="Freeform: Shape 32">
            <a:extLst>
              <a:ext uri="{FF2B5EF4-FFF2-40B4-BE49-F238E27FC236}">
                <a16:creationId xmlns:a16="http://schemas.microsoft.com/office/drawing/2014/main" id="{9DBC4630-03DA-474F-BBCB-BA3AE6B317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1982" y="-4332"/>
            <a:ext cx="4242816" cy="2454158"/>
          </a:xfrm>
          <a:custGeom>
            <a:avLst/>
            <a:gdLst>
              <a:gd name="connsiteX0" fmla="*/ 28633 w 4242816"/>
              <a:gd name="connsiteY0" fmla="*/ 0 h 2454158"/>
              <a:gd name="connsiteX1" fmla="*/ 4214183 w 4242816"/>
              <a:gd name="connsiteY1" fmla="*/ 0 h 2454158"/>
              <a:gd name="connsiteX2" fmla="*/ 4231864 w 4242816"/>
              <a:gd name="connsiteY2" fmla="*/ 115848 h 2454158"/>
              <a:gd name="connsiteX3" fmla="*/ 4242816 w 4242816"/>
              <a:gd name="connsiteY3" fmla="*/ 332750 h 2454158"/>
              <a:gd name="connsiteX4" fmla="*/ 2121408 w 4242816"/>
              <a:gd name="connsiteY4" fmla="*/ 2454158 h 2454158"/>
              <a:gd name="connsiteX5" fmla="*/ 0 w 4242816"/>
              <a:gd name="connsiteY5" fmla="*/ 332750 h 2454158"/>
              <a:gd name="connsiteX6" fmla="*/ 10953 w 4242816"/>
              <a:gd name="connsiteY6" fmla="*/ 115848 h 2454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42816" h="2454158">
                <a:moveTo>
                  <a:pt x="28633" y="0"/>
                </a:moveTo>
                <a:lnTo>
                  <a:pt x="4214183" y="0"/>
                </a:lnTo>
                <a:lnTo>
                  <a:pt x="4231864" y="115848"/>
                </a:lnTo>
                <a:cubicBezTo>
                  <a:pt x="4239106" y="187164"/>
                  <a:pt x="4242816" y="259524"/>
                  <a:pt x="4242816" y="332750"/>
                </a:cubicBezTo>
                <a:cubicBezTo>
                  <a:pt x="4242816" y="1504371"/>
                  <a:pt x="3293029" y="2454158"/>
                  <a:pt x="2121408" y="2454158"/>
                </a:cubicBezTo>
                <a:cubicBezTo>
                  <a:pt x="949787" y="2454158"/>
                  <a:pt x="0" y="1504371"/>
                  <a:pt x="0" y="332750"/>
                </a:cubicBezTo>
                <a:cubicBezTo>
                  <a:pt x="0" y="259524"/>
                  <a:pt x="3710" y="187164"/>
                  <a:pt x="10953" y="115848"/>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5" name="Freeform: Shape 34">
            <a:extLst>
              <a:ext uri="{FF2B5EF4-FFF2-40B4-BE49-F238E27FC236}">
                <a16:creationId xmlns:a16="http://schemas.microsoft.com/office/drawing/2014/main" id="{D89DB1C0-FEEC-4CB6-88B2-F9C5562E09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6574" y="0"/>
            <a:ext cx="3913632" cy="2285234"/>
          </a:xfrm>
          <a:custGeom>
            <a:avLst/>
            <a:gdLst>
              <a:gd name="connsiteX0" fmla="*/ 29691 w 3913632"/>
              <a:gd name="connsiteY0" fmla="*/ 0 h 2285234"/>
              <a:gd name="connsiteX1" fmla="*/ 3883942 w 3913632"/>
              <a:gd name="connsiteY1" fmla="*/ 0 h 2285234"/>
              <a:gd name="connsiteX2" fmla="*/ 3903529 w 3913632"/>
              <a:gd name="connsiteY2" fmla="*/ 128345 h 2285234"/>
              <a:gd name="connsiteX3" fmla="*/ 3913632 w 3913632"/>
              <a:gd name="connsiteY3" fmla="*/ 328418 h 2285234"/>
              <a:gd name="connsiteX4" fmla="*/ 1956816 w 3913632"/>
              <a:gd name="connsiteY4" fmla="*/ 2285234 h 2285234"/>
              <a:gd name="connsiteX5" fmla="*/ 0 w 3913632"/>
              <a:gd name="connsiteY5" fmla="*/ 328418 h 2285234"/>
              <a:gd name="connsiteX6" fmla="*/ 10103 w 3913632"/>
              <a:gd name="connsiteY6" fmla="*/ 128345 h 2285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3632" h="2285234">
                <a:moveTo>
                  <a:pt x="29691" y="0"/>
                </a:moveTo>
                <a:lnTo>
                  <a:pt x="3883942" y="0"/>
                </a:lnTo>
                <a:lnTo>
                  <a:pt x="3903529" y="128345"/>
                </a:lnTo>
                <a:cubicBezTo>
                  <a:pt x="3910210" y="194127"/>
                  <a:pt x="3913632" y="260873"/>
                  <a:pt x="3913632" y="328418"/>
                </a:cubicBezTo>
                <a:cubicBezTo>
                  <a:pt x="3913632" y="1409138"/>
                  <a:pt x="3037536" y="2285234"/>
                  <a:pt x="1956816" y="2285234"/>
                </a:cubicBezTo>
                <a:cubicBezTo>
                  <a:pt x="876096" y="2285234"/>
                  <a:pt x="0" y="1409138"/>
                  <a:pt x="0" y="328418"/>
                </a:cubicBezTo>
                <a:cubicBezTo>
                  <a:pt x="0" y="260873"/>
                  <a:pt x="3422" y="194127"/>
                  <a:pt x="10103" y="12834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9" name="Graphic 8" descr="Open Book">
            <a:extLst>
              <a:ext uri="{FF2B5EF4-FFF2-40B4-BE49-F238E27FC236}">
                <a16:creationId xmlns:a16="http://schemas.microsoft.com/office/drawing/2014/main" id="{93E427C7-0218-4592-82DA-2431E4BF8756}"/>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2385250" y="164573"/>
            <a:ext cx="1636279" cy="1636279"/>
          </a:xfrm>
          <a:prstGeom prst="rect">
            <a:avLst/>
          </a:prstGeom>
        </p:spPr>
      </p:pic>
      <p:sp>
        <p:nvSpPr>
          <p:cNvPr id="37" name="Oval 36">
            <a:extLst>
              <a:ext uri="{FF2B5EF4-FFF2-40B4-BE49-F238E27FC236}">
                <a16:creationId xmlns:a16="http://schemas.microsoft.com/office/drawing/2014/main" id="{78418A25-6EAC-4140-BFE6-284E1925B5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03117" y="615908"/>
            <a:ext cx="3182112" cy="3182112"/>
          </a:xfrm>
          <a:prstGeom prst="ellipse">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39" name="Oval 38">
            <a:extLst>
              <a:ext uri="{FF2B5EF4-FFF2-40B4-BE49-F238E27FC236}">
                <a16:creationId xmlns:a16="http://schemas.microsoft.com/office/drawing/2014/main" id="{08163D1C-ED91-4D5F-A33B-CF1256B270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467709" y="780500"/>
            <a:ext cx="2852928" cy="285292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5" name="Graphic 4" descr="Chat">
            <a:extLst>
              <a:ext uri="{FF2B5EF4-FFF2-40B4-BE49-F238E27FC236}">
                <a16:creationId xmlns:a16="http://schemas.microsoft.com/office/drawing/2014/main" id="{EB71843F-0A0B-4317-B205-4B0A0B97C0FD}"/>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5980302" y="1293093"/>
            <a:ext cx="1827742" cy="1827742"/>
          </a:xfrm>
          <a:prstGeom prst="rect">
            <a:avLst/>
          </a:prstGeom>
        </p:spPr>
      </p:pic>
      <p:pic>
        <p:nvPicPr>
          <p:cNvPr id="7" name="Graphic 6" descr="Blackboard">
            <a:extLst>
              <a:ext uri="{FF2B5EF4-FFF2-40B4-BE49-F238E27FC236}">
                <a16:creationId xmlns:a16="http://schemas.microsoft.com/office/drawing/2014/main" id="{2696A1A4-8E43-47F6-A6DC-A9ADAB053D8B}"/>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130924" y="3621724"/>
            <a:ext cx="2594886" cy="2594886"/>
          </a:xfrm>
          <a:prstGeom prst="rect">
            <a:avLst/>
          </a:prstGeom>
        </p:spPr>
      </p:pic>
      <p:sp>
        <p:nvSpPr>
          <p:cNvPr id="41" name="Freeform: Shape 40">
            <a:extLst>
              <a:ext uri="{FF2B5EF4-FFF2-40B4-BE49-F238E27FC236}">
                <a16:creationId xmlns:a16="http://schemas.microsoft.com/office/drawing/2014/main" id="{31103AB2-C090-458F-B752-294F23AFA8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52568" y="-4331"/>
            <a:ext cx="3439432" cy="3785157"/>
          </a:xfrm>
          <a:custGeom>
            <a:avLst/>
            <a:gdLst>
              <a:gd name="connsiteX0" fmla="*/ 198262 w 3439432"/>
              <a:gd name="connsiteY0" fmla="*/ 0 h 3785157"/>
              <a:gd name="connsiteX1" fmla="*/ 3439432 w 3439432"/>
              <a:gd name="connsiteY1" fmla="*/ 0 h 3785157"/>
              <a:gd name="connsiteX2" fmla="*/ 3439432 w 3439432"/>
              <a:gd name="connsiteY2" fmla="*/ 3697836 h 3785157"/>
              <a:gd name="connsiteX3" fmla="*/ 3318024 w 3439432"/>
              <a:gd name="connsiteY3" fmla="*/ 3729054 h 3785157"/>
              <a:gd name="connsiteX4" fmla="*/ 2761488 w 3439432"/>
              <a:gd name="connsiteY4" fmla="*/ 3785157 h 3785157"/>
              <a:gd name="connsiteX5" fmla="*/ 0 w 3439432"/>
              <a:gd name="connsiteY5" fmla="*/ 1023669 h 3785157"/>
              <a:gd name="connsiteX6" fmla="*/ 124151 w 3439432"/>
              <a:gd name="connsiteY6" fmla="*/ 202487 h 378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39432" h="3785157">
                <a:moveTo>
                  <a:pt x="198262" y="0"/>
                </a:moveTo>
                <a:lnTo>
                  <a:pt x="3439432" y="0"/>
                </a:lnTo>
                <a:lnTo>
                  <a:pt x="3439432" y="3697836"/>
                </a:lnTo>
                <a:lnTo>
                  <a:pt x="3318024" y="3729054"/>
                </a:lnTo>
                <a:cubicBezTo>
                  <a:pt x="3138258" y="3765839"/>
                  <a:pt x="2952129" y="3785157"/>
                  <a:pt x="2761488" y="3785157"/>
                </a:cubicBezTo>
                <a:cubicBezTo>
                  <a:pt x="1236360" y="3785157"/>
                  <a:pt x="0" y="2548797"/>
                  <a:pt x="0" y="1023669"/>
                </a:cubicBezTo>
                <a:cubicBezTo>
                  <a:pt x="0" y="737708"/>
                  <a:pt x="43466" y="461898"/>
                  <a:pt x="124151" y="202487"/>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43" name="Freeform: Shape 42">
            <a:extLst>
              <a:ext uri="{FF2B5EF4-FFF2-40B4-BE49-F238E27FC236}">
                <a16:creationId xmlns:a16="http://schemas.microsoft.com/office/drawing/2014/main" id="{83D471F3-782A-4BA1-9CAB-FF5CDF0A75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18761" y="-4332"/>
            <a:ext cx="3273238" cy="3618965"/>
          </a:xfrm>
          <a:custGeom>
            <a:avLst/>
            <a:gdLst>
              <a:gd name="connsiteX0" fmla="*/ 210437 w 3273238"/>
              <a:gd name="connsiteY0" fmla="*/ 0 h 3618965"/>
              <a:gd name="connsiteX1" fmla="*/ 3273238 w 3273238"/>
              <a:gd name="connsiteY1" fmla="*/ 0 h 3618965"/>
              <a:gd name="connsiteX2" fmla="*/ 3273238 w 3273238"/>
              <a:gd name="connsiteY2" fmla="*/ 3526409 h 3618965"/>
              <a:gd name="connsiteX3" fmla="*/ 3118338 w 3273238"/>
              <a:gd name="connsiteY3" fmla="*/ 3566238 h 3618965"/>
              <a:gd name="connsiteX4" fmla="*/ 2595295 w 3273238"/>
              <a:gd name="connsiteY4" fmla="*/ 3618965 h 3618965"/>
              <a:gd name="connsiteX5" fmla="*/ 0 w 3273238"/>
              <a:gd name="connsiteY5" fmla="*/ 1023670 h 3618965"/>
              <a:gd name="connsiteX6" fmla="*/ 203951 w 3273238"/>
              <a:gd name="connsiteY6" fmla="*/ 13464 h 3618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73238" h="3618965">
                <a:moveTo>
                  <a:pt x="210437" y="0"/>
                </a:moveTo>
                <a:lnTo>
                  <a:pt x="3273238" y="0"/>
                </a:lnTo>
                <a:lnTo>
                  <a:pt x="3273238" y="3526409"/>
                </a:lnTo>
                <a:lnTo>
                  <a:pt x="3118338" y="3566238"/>
                </a:lnTo>
                <a:cubicBezTo>
                  <a:pt x="2949390" y="3600810"/>
                  <a:pt x="2774463" y="3618965"/>
                  <a:pt x="2595295" y="3618965"/>
                </a:cubicBezTo>
                <a:cubicBezTo>
                  <a:pt x="1161953" y="3618965"/>
                  <a:pt x="0" y="2457012"/>
                  <a:pt x="0" y="1023670"/>
                </a:cubicBezTo>
                <a:cubicBezTo>
                  <a:pt x="0" y="665335"/>
                  <a:pt x="72622" y="323961"/>
                  <a:pt x="203951" y="13464"/>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pic>
        <p:nvPicPr>
          <p:cNvPr id="11" name="Graphic 10" descr="Books on Shelf">
            <a:extLst>
              <a:ext uri="{FF2B5EF4-FFF2-40B4-BE49-F238E27FC236}">
                <a16:creationId xmlns:a16="http://schemas.microsoft.com/office/drawing/2014/main" id="{18A239E6-97C0-4A74-8E7A-C9FD39A8C92C}"/>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9725024" y="327889"/>
            <a:ext cx="2260711" cy="2260711"/>
          </a:xfrm>
          <a:prstGeom prst="rect">
            <a:avLst/>
          </a:prstGeom>
        </p:spPr>
      </p:pic>
    </p:spTree>
    <p:extLst>
      <p:ext uri="{BB962C8B-B14F-4D97-AF65-F5344CB8AC3E}">
        <p14:creationId xmlns:p14="http://schemas.microsoft.com/office/powerpoint/2010/main" val="322398974"/>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201BCC5-D8FD-41CF-8078-E69A1D75749B}"/>
              </a:ext>
            </a:extLst>
          </p:cNvPr>
          <p:cNvSpPr>
            <a:spLocks noGrp="1"/>
          </p:cNvSpPr>
          <p:nvPr>
            <p:ph type="title"/>
          </p:nvPr>
        </p:nvSpPr>
        <p:spPr>
          <a:xfrm>
            <a:off x="6513788" y="365125"/>
            <a:ext cx="4840010" cy="1807305"/>
          </a:xfrm>
        </p:spPr>
        <p:txBody>
          <a:bodyPr>
            <a:normAutofit/>
          </a:bodyPr>
          <a:lstStyle/>
          <a:p>
            <a:r>
              <a:rPr lang="en-US" dirty="0"/>
              <a:t>Learning Objectives</a:t>
            </a:r>
          </a:p>
        </p:txBody>
      </p:sp>
      <p:pic>
        <p:nvPicPr>
          <p:cNvPr id="5" name="Picture 4" descr="Light bulb on yellow background with sketched light beams and cord">
            <a:extLst>
              <a:ext uri="{FF2B5EF4-FFF2-40B4-BE49-F238E27FC236}">
                <a16:creationId xmlns:a16="http://schemas.microsoft.com/office/drawing/2014/main" id="{E567468A-28C7-40DB-8914-A330CF57ADB9}"/>
              </a:ext>
            </a:extLst>
          </p:cNvPr>
          <p:cNvPicPr>
            <a:picLocks noChangeAspect="1"/>
          </p:cNvPicPr>
          <p:nvPr/>
        </p:nvPicPr>
        <p:blipFill rotWithShape="1">
          <a:blip r:embed="rId3"/>
          <a:srcRect l="44703" r="445"/>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Content Placeholder 2">
            <a:extLst>
              <a:ext uri="{FF2B5EF4-FFF2-40B4-BE49-F238E27FC236}">
                <a16:creationId xmlns:a16="http://schemas.microsoft.com/office/drawing/2014/main" id="{6CACE462-A69F-4BF9-BAE3-23B13FCD4729}"/>
              </a:ext>
            </a:extLst>
          </p:cNvPr>
          <p:cNvSpPr>
            <a:spLocks noGrp="1"/>
          </p:cNvSpPr>
          <p:nvPr>
            <p:ph idx="1"/>
          </p:nvPr>
        </p:nvSpPr>
        <p:spPr>
          <a:xfrm>
            <a:off x="6513788" y="2333297"/>
            <a:ext cx="4840010" cy="3843666"/>
          </a:xfrm>
        </p:spPr>
        <p:txBody>
          <a:bodyPr>
            <a:normAutofit/>
          </a:bodyPr>
          <a:lstStyle/>
          <a:p>
            <a:pPr marL="514350" indent="-514350">
              <a:buFont typeface="+mj-lt"/>
              <a:buAutoNum type="arabicPeriod"/>
            </a:pPr>
            <a:r>
              <a:rPr lang="en-US" sz="2000"/>
              <a:t>Explain the purpose of the editing process </a:t>
            </a:r>
          </a:p>
          <a:p>
            <a:pPr marL="514350" indent="-514350">
              <a:buFont typeface="+mj-lt"/>
              <a:buAutoNum type="arabicPeriod"/>
            </a:pPr>
            <a:r>
              <a:rPr lang="en-US" sz="2000"/>
              <a:t>Define what coding is </a:t>
            </a:r>
          </a:p>
          <a:p>
            <a:pPr marL="514350" indent="-514350">
              <a:buFont typeface="+mj-lt"/>
              <a:buAutoNum type="arabicPeriod"/>
            </a:pPr>
            <a:r>
              <a:rPr lang="en-US" sz="2000"/>
              <a:t>Describe the kinds of information contained in a codebook </a:t>
            </a:r>
          </a:p>
          <a:p>
            <a:pPr marL="514350" indent="-514350">
              <a:buFont typeface="+mj-lt"/>
              <a:buAutoNum type="arabicPeriod"/>
            </a:pPr>
            <a:r>
              <a:rPr lang="en-US" sz="2000"/>
              <a:t>Describe common methods for cleaning the data file </a:t>
            </a:r>
          </a:p>
          <a:p>
            <a:pPr marL="514350" indent="-514350">
              <a:buFont typeface="+mj-lt"/>
              <a:buAutoNum type="arabicPeriod"/>
            </a:pPr>
            <a:r>
              <a:rPr lang="en-US" sz="2000"/>
              <a:t>Discuss options for dealing with missing data in analyses </a:t>
            </a:r>
          </a:p>
        </p:txBody>
      </p:sp>
    </p:spTree>
    <p:extLst>
      <p:ext uri="{BB962C8B-B14F-4D97-AF65-F5344CB8AC3E}">
        <p14:creationId xmlns:p14="http://schemas.microsoft.com/office/powerpoint/2010/main" val="25011584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65869C-1068-47A8-A2BB-6DAA7E79A652}"/>
              </a:ext>
            </a:extLst>
          </p:cNvPr>
          <p:cNvSpPr>
            <a:spLocks noGrp="1"/>
          </p:cNvSpPr>
          <p:nvPr>
            <p:ph type="title"/>
          </p:nvPr>
        </p:nvSpPr>
        <p:spPr>
          <a:xfrm>
            <a:off x="686834" y="1153572"/>
            <a:ext cx="3200400" cy="4461163"/>
          </a:xfrm>
        </p:spPr>
        <p:txBody>
          <a:bodyPr>
            <a:normAutofit/>
          </a:bodyPr>
          <a:lstStyle/>
          <a:p>
            <a:r>
              <a:rPr lang="en-US">
                <a:solidFill>
                  <a:srgbClr val="FFFFFF"/>
                </a:solidFill>
              </a:rPr>
              <a:t>Primary Tasks in the Editing Process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3BEAAE6F-BBC2-414E-B0A3-FDAD1BA342A4}"/>
              </a:ext>
            </a:extLst>
          </p:cNvPr>
          <p:cNvSpPr>
            <a:spLocks noGrp="1"/>
          </p:cNvSpPr>
          <p:nvPr>
            <p:ph idx="1"/>
          </p:nvPr>
        </p:nvSpPr>
        <p:spPr>
          <a:xfrm>
            <a:off x="4447308" y="591344"/>
            <a:ext cx="6906491" cy="5585619"/>
          </a:xfrm>
        </p:spPr>
        <p:txBody>
          <a:bodyPr anchor="ctr">
            <a:normAutofit/>
          </a:bodyPr>
          <a:lstStyle/>
          <a:p>
            <a:r>
              <a:rPr lang="en-US" dirty="0"/>
              <a:t>Editing: the inspection and correction of the data received from each element of the sample (or census)</a:t>
            </a:r>
          </a:p>
          <a:p>
            <a:pPr lvl="1"/>
            <a:r>
              <a:rPr lang="en-US" dirty="0"/>
              <a:t>Convert all responses to consistent units </a:t>
            </a:r>
          </a:p>
          <a:p>
            <a:pPr lvl="1"/>
            <a:r>
              <a:rPr lang="en-US" dirty="0"/>
              <a:t>Assess the degree of nonresponse </a:t>
            </a:r>
          </a:p>
          <a:p>
            <a:pPr lvl="1"/>
            <a:r>
              <a:rPr lang="en-US" dirty="0"/>
              <a:t>Where possible check for consistency across responses </a:t>
            </a:r>
          </a:p>
          <a:p>
            <a:pPr lvl="1"/>
            <a:r>
              <a:rPr lang="en-US" dirty="0"/>
              <a:t>Look for evidence that the respondent wasn’t really thinking about his or her answers </a:t>
            </a:r>
          </a:p>
          <a:p>
            <a:pPr lvl="1"/>
            <a:r>
              <a:rPr lang="en-US" dirty="0"/>
              <a:t>Verify that branching questions were followed correctly </a:t>
            </a:r>
          </a:p>
          <a:p>
            <a:pPr lvl="1"/>
            <a:r>
              <a:rPr lang="en-US" dirty="0"/>
              <a:t>Add any needed codes </a:t>
            </a:r>
          </a:p>
        </p:txBody>
      </p:sp>
    </p:spTree>
    <p:extLst>
      <p:ext uri="{BB962C8B-B14F-4D97-AF65-F5344CB8AC3E}">
        <p14:creationId xmlns:p14="http://schemas.microsoft.com/office/powerpoint/2010/main" val="30713792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21162A-C5C2-4D8F-8449-FCB29951F40C}"/>
              </a:ext>
            </a:extLst>
          </p:cNvPr>
          <p:cNvSpPr>
            <a:spLocks noGrp="1"/>
          </p:cNvSpPr>
          <p:nvPr>
            <p:ph type="title"/>
          </p:nvPr>
        </p:nvSpPr>
        <p:spPr/>
        <p:txBody>
          <a:bodyPr/>
          <a:lstStyle/>
          <a:p>
            <a:r>
              <a:rPr lang="en-US" dirty="0"/>
              <a:t>Coding Closed-Ended Items</a:t>
            </a:r>
          </a:p>
        </p:txBody>
      </p:sp>
      <p:sp>
        <p:nvSpPr>
          <p:cNvPr id="3" name="Content Placeholder 2">
            <a:extLst>
              <a:ext uri="{FF2B5EF4-FFF2-40B4-BE49-F238E27FC236}">
                <a16:creationId xmlns:a16="http://schemas.microsoft.com/office/drawing/2014/main" id="{623FBFA9-EF7A-46FD-8FF8-A1344F392AA4}"/>
              </a:ext>
            </a:extLst>
          </p:cNvPr>
          <p:cNvSpPr>
            <a:spLocks noGrp="1"/>
          </p:cNvSpPr>
          <p:nvPr>
            <p:ph idx="1"/>
          </p:nvPr>
        </p:nvSpPr>
        <p:spPr/>
        <p:txBody>
          <a:bodyPr/>
          <a:lstStyle/>
          <a:p>
            <a:r>
              <a:rPr lang="en-US" dirty="0"/>
              <a:t>Coding: The process of transforming raw data into symbols (usually numbers) </a:t>
            </a:r>
          </a:p>
          <a:p>
            <a:endParaRPr lang="en-US" dirty="0"/>
          </a:p>
        </p:txBody>
      </p:sp>
      <p:pic>
        <p:nvPicPr>
          <p:cNvPr id="4" name="Picture 3" descr="A text box shows a question with empty boxes to be checked below it.&#10; The question reads, What is your overall opinion of Target department stores? Below are seven unchecked boxes arranged horizontally, with the leftmost box representing an unfavorable opinion and the rightmost box representing a favorable opinion. Text below this box reads, Typical coding: 1 2 3 4 5 6 7.">
            <a:extLst>
              <a:ext uri="{FF2B5EF4-FFF2-40B4-BE49-F238E27FC236}">
                <a16:creationId xmlns:a16="http://schemas.microsoft.com/office/drawing/2014/main" id="{9596E533-58B2-4C14-A1A9-48FCB127C86E}"/>
              </a:ext>
            </a:extLst>
          </p:cNvPr>
          <p:cNvPicPr>
            <a:picLocks noGrp="1"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52700" y="2796293"/>
            <a:ext cx="7086600" cy="1811951"/>
          </a:xfrm>
          <a:prstGeom prst="rect">
            <a:avLst/>
          </a:prstGeom>
          <a:noFill/>
          <a:ln w="9525">
            <a:noFill/>
            <a:miter lim="800000"/>
            <a:headEnd/>
            <a:tailEnd/>
          </a:ln>
          <a:extLst>
            <a:ext uri="{909E8E84-426E-40DD-AFC4-6F175D3DCCD1}">
              <a14:hiddenFill xmlns:a14="http://schemas.microsoft.com/office/drawing/2010/main">
                <a:solidFill>
                  <a:srgbClr val="FFFFFF"/>
                </a:solidFill>
              </a14:hiddenFill>
            </a:ext>
          </a:extLst>
        </p:spPr>
      </p:pic>
      <p:sp>
        <p:nvSpPr>
          <p:cNvPr id="5" name="Content Placeholder 3">
            <a:extLst>
              <a:ext uri="{FF2B5EF4-FFF2-40B4-BE49-F238E27FC236}">
                <a16:creationId xmlns:a16="http://schemas.microsoft.com/office/drawing/2014/main" id="{08FE04BB-5C47-4FB5-A1A2-AA641F6AE010}"/>
              </a:ext>
            </a:extLst>
          </p:cNvPr>
          <p:cNvSpPr>
            <a:spLocks noGrp="1"/>
          </p:cNvSpPr>
          <p:nvPr/>
        </p:nvSpPr>
        <p:spPr bwMode="auto">
          <a:xfrm>
            <a:off x="2247900" y="4836268"/>
            <a:ext cx="7696200" cy="6096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3600">
                <a:solidFill>
                  <a:schemeClr val="tx1"/>
                </a:solidFill>
                <a:latin typeface="+mj-lt"/>
                <a:ea typeface="ＭＳ Ｐゴシック" pitchFamily="-105" charset="-128"/>
                <a:cs typeface="Times New Roman MT Std"/>
              </a:defRPr>
            </a:lvl1pPr>
            <a:lvl2pPr marL="804672" indent="-347472" algn="l" rtl="0" eaLnBrk="1" fontAlgn="base" hangingPunct="1">
              <a:spcBef>
                <a:spcPct val="20000"/>
              </a:spcBef>
              <a:spcAft>
                <a:spcPct val="0"/>
              </a:spcAft>
              <a:buFont typeface="Arial" panose="020B0604020202020204" pitchFamily="34" charset="0"/>
              <a:buChar char="•"/>
              <a:defRPr sz="3200">
                <a:solidFill>
                  <a:schemeClr val="tx1"/>
                </a:solidFill>
                <a:latin typeface="+mj-lt"/>
                <a:ea typeface="ＭＳ Ｐゴシック" charset="-128"/>
                <a:cs typeface="Times New Roman MT Std"/>
              </a:defRPr>
            </a:lvl2pPr>
            <a:lvl3pPr marL="1188720" indent="-274320" algn="l" rtl="0" eaLnBrk="1" fontAlgn="base" hangingPunct="1">
              <a:spcBef>
                <a:spcPct val="20000"/>
              </a:spcBef>
              <a:spcAft>
                <a:spcPct val="0"/>
              </a:spcAft>
              <a:buChar char="•"/>
              <a:defRPr sz="3000">
                <a:solidFill>
                  <a:schemeClr val="tx1"/>
                </a:solidFill>
                <a:latin typeface="+mj-lt"/>
                <a:ea typeface="ＭＳ Ｐゴシック" charset="-128"/>
                <a:cs typeface="Times New Roman MT Std"/>
              </a:defRPr>
            </a:lvl3pPr>
            <a:lvl4pPr marL="1645920" indent="-274320" algn="l" rtl="0" eaLnBrk="1" fontAlgn="base" hangingPunct="1">
              <a:spcBef>
                <a:spcPct val="20000"/>
              </a:spcBef>
              <a:spcAft>
                <a:spcPct val="0"/>
              </a:spcAft>
              <a:buFont typeface="Arial" panose="020B0604020202020204" pitchFamily="34" charset="0"/>
              <a:buChar char="•"/>
              <a:defRPr sz="2800">
                <a:solidFill>
                  <a:schemeClr val="tx1"/>
                </a:solidFill>
                <a:latin typeface="+mj-lt"/>
                <a:ea typeface="ＭＳ Ｐゴシック" charset="-128"/>
                <a:cs typeface="Times New Roman MT Std"/>
              </a:defRPr>
            </a:lvl4pPr>
            <a:lvl5pPr marL="2057400" indent="-228600" algn="l" rtl="0" eaLnBrk="1" fontAlgn="base" hangingPunct="1">
              <a:spcBef>
                <a:spcPct val="20000"/>
              </a:spcBef>
              <a:spcAft>
                <a:spcPct val="0"/>
              </a:spcAft>
              <a:buFont typeface="Arial" panose="020B0604020202020204" pitchFamily="34" charset="0"/>
              <a:buChar char="•"/>
              <a:defRPr sz="2400">
                <a:solidFill>
                  <a:schemeClr val="tx1"/>
                </a:solidFill>
                <a:latin typeface="+mj-lt"/>
                <a:ea typeface="ＭＳ Ｐゴシック" charset="-128"/>
                <a:cs typeface="Times New Roman MT Std"/>
              </a:defRPr>
            </a:lvl5pPr>
            <a:lvl6pPr marL="2514600" indent="-228600" algn="l" rtl="0" eaLnBrk="1" fontAlgn="base" hangingPunct="1">
              <a:spcBef>
                <a:spcPct val="20000"/>
              </a:spcBef>
              <a:spcAft>
                <a:spcPct val="0"/>
              </a:spcAft>
              <a:buChar char="»"/>
              <a:defRPr sz="1800">
                <a:solidFill>
                  <a:schemeClr val="tx1"/>
                </a:solidFill>
                <a:latin typeface="+mn-lt"/>
                <a:ea typeface="ＭＳ Ｐゴシック" charset="-128"/>
              </a:defRPr>
            </a:lvl6pPr>
            <a:lvl7pPr marL="2971800" indent="-228600" algn="l" rtl="0" eaLnBrk="1" fontAlgn="base" hangingPunct="1">
              <a:spcBef>
                <a:spcPct val="20000"/>
              </a:spcBef>
              <a:spcAft>
                <a:spcPct val="0"/>
              </a:spcAft>
              <a:buChar char="»"/>
              <a:defRPr sz="1800">
                <a:solidFill>
                  <a:schemeClr val="tx1"/>
                </a:solidFill>
                <a:latin typeface="+mn-lt"/>
                <a:ea typeface="ＭＳ Ｐゴシック" charset="-128"/>
              </a:defRPr>
            </a:lvl7pPr>
            <a:lvl8pPr marL="3429000" indent="-228600" algn="l" rtl="0" eaLnBrk="1" fontAlgn="base" hangingPunct="1">
              <a:spcBef>
                <a:spcPct val="20000"/>
              </a:spcBef>
              <a:spcAft>
                <a:spcPct val="0"/>
              </a:spcAft>
              <a:buChar char="»"/>
              <a:defRPr sz="1800">
                <a:solidFill>
                  <a:schemeClr val="tx1"/>
                </a:solidFill>
                <a:latin typeface="+mn-lt"/>
                <a:ea typeface="ＭＳ Ｐゴシック" charset="-128"/>
              </a:defRPr>
            </a:lvl8pPr>
            <a:lvl9pPr marL="3886200" indent="-228600" algn="l" rtl="0" eaLnBrk="1" fontAlgn="base" hangingPunct="1">
              <a:spcBef>
                <a:spcPct val="20000"/>
              </a:spcBef>
              <a:spcAft>
                <a:spcPct val="0"/>
              </a:spcAft>
              <a:buChar char="»"/>
              <a:defRPr sz="1800">
                <a:solidFill>
                  <a:schemeClr val="tx1"/>
                </a:solidFill>
                <a:latin typeface="+mn-lt"/>
                <a:ea typeface="ＭＳ Ｐゴシック" charset="-128"/>
              </a:defRPr>
            </a:lvl9pPr>
          </a:lstStyle>
          <a:p>
            <a:pPr marL="0" indent="0">
              <a:buNone/>
            </a:pPr>
            <a:r>
              <a:rPr lang="en-US" sz="3000" b="1" i="1" dirty="0">
                <a:solidFill>
                  <a:schemeClr val="tx2"/>
                </a:solidFill>
              </a:rPr>
              <a:t>(Typical coding:</a:t>
            </a:r>
            <a:r>
              <a:rPr lang="en-US" sz="3000" b="1" dirty="0">
                <a:solidFill>
                  <a:schemeClr val="tx2"/>
                </a:solidFill>
              </a:rPr>
              <a:t>  1     2    3    4   5    6    7 </a:t>
            </a:r>
            <a:r>
              <a:rPr lang="en-US" sz="3000" b="1" i="1" dirty="0">
                <a:solidFill>
                  <a:schemeClr val="tx2"/>
                </a:solidFill>
              </a:rPr>
              <a:t>)</a:t>
            </a:r>
          </a:p>
        </p:txBody>
      </p:sp>
    </p:spTree>
    <p:extLst>
      <p:ext uri="{BB962C8B-B14F-4D97-AF65-F5344CB8AC3E}">
        <p14:creationId xmlns:p14="http://schemas.microsoft.com/office/powerpoint/2010/main" val="38979488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Down Arrow 7">
            <a:extLst>
              <a:ext uri="{FF2B5EF4-FFF2-40B4-BE49-F238E27FC236}">
                <a16:creationId xmlns:a16="http://schemas.microsoft.com/office/drawing/2014/main" id="{73DE2CFE-42F2-48F0-8706-5264E012B1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288521" y="381403"/>
            <a:ext cx="2200313" cy="3342508"/>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Content Placeholder 2">
            <a:extLst>
              <a:ext uri="{FF2B5EF4-FFF2-40B4-BE49-F238E27FC236}">
                <a16:creationId xmlns:a16="http://schemas.microsoft.com/office/drawing/2014/main" id="{9BFC98CB-D5FC-4C41-A552-8348A9CD6D27}"/>
              </a:ext>
            </a:extLst>
          </p:cNvPr>
          <p:cNvSpPr>
            <a:spLocks noGrp="1"/>
          </p:cNvSpPr>
          <p:nvPr/>
        </p:nvSpPr>
        <p:spPr bwMode="auto">
          <a:xfrm>
            <a:off x="4662488" y="952500"/>
            <a:ext cx="3495675" cy="4829175"/>
          </a:xfrm>
          <a:prstGeom prst="rect">
            <a:avLst/>
          </a:prstGeom>
          <a:solidFill>
            <a:srgbClr val="FFFF99"/>
          </a:solidFill>
          <a:ln w="9525">
            <a:noFill/>
            <a:miter lim="800000"/>
            <a:headEnd/>
            <a:tailEnd/>
          </a:ln>
        </p:spPr>
        <p:txBody>
          <a:bodyPr vert="horz" wrap="square" lIns="91440" tIns="45720" rIns="91440" bIns="45720" numCol="1" anchor="t" anchorCtr="0" compatLnSpc="1">
            <a:prstTxWarp prst="textNoShape">
              <a:avLst/>
            </a:prstTxWarp>
            <a:normAutofit/>
          </a:bodyPr>
          <a:lstStyle>
            <a:lvl1pPr marL="342900" indent="-342900" algn="l" rtl="0" eaLnBrk="1" fontAlgn="base" hangingPunct="1">
              <a:spcBef>
                <a:spcPct val="20000"/>
              </a:spcBef>
              <a:spcAft>
                <a:spcPct val="0"/>
              </a:spcAft>
              <a:buChar char="•"/>
              <a:defRPr sz="3600">
                <a:solidFill>
                  <a:schemeClr val="tx1"/>
                </a:solidFill>
                <a:latin typeface="+mj-lt"/>
                <a:ea typeface="ＭＳ Ｐゴシック" pitchFamily="-105" charset="-128"/>
                <a:cs typeface="Times New Roman MT Std"/>
              </a:defRPr>
            </a:lvl1pPr>
            <a:lvl2pPr marL="804672" indent="-347472" algn="l" rtl="0" eaLnBrk="1" fontAlgn="base" hangingPunct="1">
              <a:spcBef>
                <a:spcPct val="20000"/>
              </a:spcBef>
              <a:spcAft>
                <a:spcPct val="0"/>
              </a:spcAft>
              <a:buFont typeface="Arial" panose="020B0604020202020204" pitchFamily="34" charset="0"/>
              <a:buChar char="•"/>
              <a:defRPr sz="3200">
                <a:solidFill>
                  <a:schemeClr val="tx1"/>
                </a:solidFill>
                <a:latin typeface="+mj-lt"/>
                <a:ea typeface="ＭＳ Ｐゴシック" charset="-128"/>
                <a:cs typeface="Times New Roman MT Std"/>
              </a:defRPr>
            </a:lvl2pPr>
            <a:lvl3pPr marL="1188720" indent="-274320" algn="l" rtl="0" eaLnBrk="1" fontAlgn="base" hangingPunct="1">
              <a:spcBef>
                <a:spcPct val="20000"/>
              </a:spcBef>
              <a:spcAft>
                <a:spcPct val="0"/>
              </a:spcAft>
              <a:buChar char="•"/>
              <a:defRPr sz="3000">
                <a:solidFill>
                  <a:schemeClr val="tx1"/>
                </a:solidFill>
                <a:latin typeface="+mj-lt"/>
                <a:ea typeface="ＭＳ Ｐゴシック" charset="-128"/>
                <a:cs typeface="Times New Roman MT Std"/>
              </a:defRPr>
            </a:lvl3pPr>
            <a:lvl4pPr marL="1645920" indent="-274320" algn="l" rtl="0" eaLnBrk="1" fontAlgn="base" hangingPunct="1">
              <a:spcBef>
                <a:spcPct val="20000"/>
              </a:spcBef>
              <a:spcAft>
                <a:spcPct val="0"/>
              </a:spcAft>
              <a:buFont typeface="Arial" panose="020B0604020202020204" pitchFamily="34" charset="0"/>
              <a:buChar char="•"/>
              <a:defRPr sz="2800">
                <a:solidFill>
                  <a:schemeClr val="tx1"/>
                </a:solidFill>
                <a:latin typeface="+mj-lt"/>
                <a:ea typeface="ＭＳ Ｐゴシック" charset="-128"/>
                <a:cs typeface="Times New Roman MT Std"/>
              </a:defRPr>
            </a:lvl4pPr>
            <a:lvl5pPr marL="2057400" indent="-228600" algn="l" rtl="0" eaLnBrk="1" fontAlgn="base" hangingPunct="1">
              <a:spcBef>
                <a:spcPct val="20000"/>
              </a:spcBef>
              <a:spcAft>
                <a:spcPct val="0"/>
              </a:spcAft>
              <a:buFont typeface="Arial" panose="020B0604020202020204" pitchFamily="34" charset="0"/>
              <a:buChar char="•"/>
              <a:defRPr sz="2400">
                <a:solidFill>
                  <a:schemeClr val="tx1"/>
                </a:solidFill>
                <a:latin typeface="+mj-lt"/>
                <a:ea typeface="ＭＳ Ｐゴシック" charset="-128"/>
                <a:cs typeface="Times New Roman MT Std"/>
              </a:defRPr>
            </a:lvl5pPr>
            <a:lvl6pPr marL="2514600" indent="-228600" algn="l" rtl="0" eaLnBrk="1" fontAlgn="base" hangingPunct="1">
              <a:spcBef>
                <a:spcPct val="20000"/>
              </a:spcBef>
              <a:spcAft>
                <a:spcPct val="0"/>
              </a:spcAft>
              <a:buChar char="»"/>
              <a:defRPr sz="1800">
                <a:solidFill>
                  <a:schemeClr val="tx1"/>
                </a:solidFill>
                <a:latin typeface="+mn-lt"/>
                <a:ea typeface="ＭＳ Ｐゴシック" charset="-128"/>
              </a:defRPr>
            </a:lvl6pPr>
            <a:lvl7pPr marL="2971800" indent="-228600" algn="l" rtl="0" eaLnBrk="1" fontAlgn="base" hangingPunct="1">
              <a:spcBef>
                <a:spcPct val="20000"/>
              </a:spcBef>
              <a:spcAft>
                <a:spcPct val="0"/>
              </a:spcAft>
              <a:buChar char="»"/>
              <a:defRPr sz="1800">
                <a:solidFill>
                  <a:schemeClr val="tx1"/>
                </a:solidFill>
                <a:latin typeface="+mn-lt"/>
                <a:ea typeface="ＭＳ Ｐゴシック" charset="-128"/>
              </a:defRPr>
            </a:lvl7pPr>
            <a:lvl8pPr marL="3429000" indent="-228600" algn="l" rtl="0" eaLnBrk="1" fontAlgn="base" hangingPunct="1">
              <a:spcBef>
                <a:spcPct val="20000"/>
              </a:spcBef>
              <a:spcAft>
                <a:spcPct val="0"/>
              </a:spcAft>
              <a:buChar char="»"/>
              <a:defRPr sz="1800">
                <a:solidFill>
                  <a:schemeClr val="tx1"/>
                </a:solidFill>
                <a:latin typeface="+mn-lt"/>
                <a:ea typeface="ＭＳ Ｐゴシック" charset="-128"/>
              </a:defRPr>
            </a:lvl8pPr>
            <a:lvl9pPr marL="3886200" indent="-228600" algn="l" rtl="0" eaLnBrk="1" fontAlgn="base" hangingPunct="1">
              <a:spcBef>
                <a:spcPct val="20000"/>
              </a:spcBef>
              <a:spcAft>
                <a:spcPct val="0"/>
              </a:spcAft>
              <a:buChar char="»"/>
              <a:defRPr sz="1800">
                <a:solidFill>
                  <a:schemeClr val="tx1"/>
                </a:solidFill>
                <a:latin typeface="+mn-lt"/>
                <a:ea typeface="ＭＳ Ｐゴシック" charset="-128"/>
              </a:defRPr>
            </a:lvl9pPr>
          </a:lstStyle>
          <a:p>
            <a:pPr marL="0" indent="0" eaLnBrk="0" hangingPunct="0">
              <a:lnSpc>
                <a:spcPct val="90000"/>
              </a:lnSpc>
              <a:spcBef>
                <a:spcPct val="50000"/>
              </a:spcBef>
              <a:buNone/>
              <a:defRPr/>
            </a:pPr>
            <a:r>
              <a:rPr lang="en-US" sz="2400" b="1"/>
              <a:t>How did you learn about Brown Furniture Company? (check all that apply)</a:t>
            </a:r>
          </a:p>
          <a:p>
            <a:pPr marL="457200" indent="-457200" eaLnBrk="0" hangingPunct="0">
              <a:lnSpc>
                <a:spcPct val="90000"/>
              </a:lnSpc>
              <a:spcBef>
                <a:spcPts val="1800"/>
              </a:spcBef>
              <a:spcAft>
                <a:spcPts val="600"/>
              </a:spcAft>
              <a:buFont typeface="Wingdings" panose="05000000000000000000" pitchFamily="2" charset="2"/>
              <a:buChar char="q"/>
              <a:defRPr/>
            </a:pPr>
            <a:r>
              <a:rPr lang="en-US" sz="2400" b="1" dirty="0"/>
              <a:t>newspaper advertising</a:t>
            </a:r>
            <a:endParaRPr lang="en-US" sz="2400" b="1"/>
          </a:p>
          <a:p>
            <a:pPr marL="457200" indent="-457200" eaLnBrk="0" hangingPunct="0">
              <a:lnSpc>
                <a:spcPct val="90000"/>
              </a:lnSpc>
              <a:spcBef>
                <a:spcPts val="600"/>
              </a:spcBef>
              <a:spcAft>
                <a:spcPts val="600"/>
              </a:spcAft>
              <a:buFont typeface="Wingdings" panose="05000000000000000000" pitchFamily="2" charset="2"/>
              <a:buChar char="q"/>
              <a:defRPr/>
            </a:pPr>
            <a:r>
              <a:rPr lang="en-US" sz="2400" b="1" dirty="0"/>
              <a:t>radio advertising</a:t>
            </a:r>
            <a:endParaRPr lang="en-US" sz="2400" b="1"/>
          </a:p>
          <a:p>
            <a:pPr marL="457200" indent="-457200" eaLnBrk="0" hangingPunct="0">
              <a:lnSpc>
                <a:spcPct val="90000"/>
              </a:lnSpc>
              <a:spcBef>
                <a:spcPts val="600"/>
              </a:spcBef>
              <a:spcAft>
                <a:spcPts val="600"/>
              </a:spcAft>
              <a:buFont typeface="Wingdings" panose="05000000000000000000" pitchFamily="2" charset="2"/>
              <a:buChar char="q"/>
              <a:defRPr/>
            </a:pPr>
            <a:r>
              <a:rPr lang="en-US" sz="2400" b="1" dirty="0"/>
              <a:t>billboard advertising</a:t>
            </a:r>
            <a:endParaRPr lang="en-US" sz="2400" b="1"/>
          </a:p>
          <a:p>
            <a:pPr marL="457200" indent="-457200" eaLnBrk="0" hangingPunct="0">
              <a:lnSpc>
                <a:spcPct val="90000"/>
              </a:lnSpc>
              <a:spcBef>
                <a:spcPts val="600"/>
              </a:spcBef>
              <a:spcAft>
                <a:spcPts val="600"/>
              </a:spcAft>
              <a:buFont typeface="Wingdings" panose="05000000000000000000" pitchFamily="2" charset="2"/>
              <a:buChar char="q"/>
              <a:defRPr/>
            </a:pPr>
            <a:r>
              <a:rPr lang="en-US" sz="2400" b="1" dirty="0"/>
              <a:t>recommended by others</a:t>
            </a:r>
            <a:endParaRPr lang="en-US" sz="2400" b="1"/>
          </a:p>
          <a:p>
            <a:pPr marL="457200" indent="-457200" eaLnBrk="0" hangingPunct="0">
              <a:lnSpc>
                <a:spcPct val="90000"/>
              </a:lnSpc>
              <a:spcBef>
                <a:spcPts val="600"/>
              </a:spcBef>
              <a:spcAft>
                <a:spcPts val="600"/>
              </a:spcAft>
              <a:buFont typeface="Wingdings" panose="05000000000000000000" pitchFamily="2" charset="2"/>
              <a:buChar char="q"/>
              <a:defRPr/>
            </a:pPr>
            <a:r>
              <a:rPr lang="en-US" sz="2400" b="1" dirty="0"/>
              <a:t>drove by store</a:t>
            </a:r>
            <a:endParaRPr lang="en-US" sz="2400" b="1"/>
          </a:p>
          <a:p>
            <a:pPr marL="457200" indent="-457200" eaLnBrk="0" hangingPunct="0">
              <a:lnSpc>
                <a:spcPct val="90000"/>
              </a:lnSpc>
              <a:spcBef>
                <a:spcPts val="600"/>
              </a:spcBef>
              <a:spcAft>
                <a:spcPts val="600"/>
              </a:spcAft>
              <a:buFont typeface="Wingdings" panose="05000000000000000000" pitchFamily="2" charset="2"/>
              <a:buChar char="q"/>
              <a:defRPr/>
            </a:pPr>
            <a:r>
              <a:rPr lang="en-US" sz="2400" b="1" dirty="0"/>
              <a:t>other: _______________</a:t>
            </a:r>
            <a:endParaRPr lang="en-US" sz="2400" b="1"/>
          </a:p>
        </p:txBody>
      </p:sp>
      <p:sp>
        <p:nvSpPr>
          <p:cNvPr id="5" name="Content Placeholder 3">
            <a:extLst>
              <a:ext uri="{FF2B5EF4-FFF2-40B4-BE49-F238E27FC236}">
                <a16:creationId xmlns:a16="http://schemas.microsoft.com/office/drawing/2014/main" id="{5BA0FEA8-2C47-460E-9737-439D8F0982D7}"/>
              </a:ext>
            </a:extLst>
          </p:cNvPr>
          <p:cNvSpPr>
            <a:spLocks noGrp="1"/>
          </p:cNvSpPr>
          <p:nvPr/>
        </p:nvSpPr>
        <p:spPr bwMode="auto">
          <a:xfrm>
            <a:off x="8204200" y="952500"/>
            <a:ext cx="3359150" cy="4829175"/>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342900" indent="-342900" algn="l" rtl="0" eaLnBrk="1" fontAlgn="base" hangingPunct="1">
              <a:spcBef>
                <a:spcPct val="20000"/>
              </a:spcBef>
              <a:spcAft>
                <a:spcPct val="0"/>
              </a:spcAft>
              <a:buChar char="•"/>
              <a:defRPr sz="3600">
                <a:solidFill>
                  <a:schemeClr val="tx1"/>
                </a:solidFill>
                <a:latin typeface="+mj-lt"/>
                <a:ea typeface="ＭＳ Ｐゴシック" pitchFamily="-105" charset="-128"/>
                <a:cs typeface="Times New Roman MT Std"/>
              </a:defRPr>
            </a:lvl1pPr>
            <a:lvl2pPr marL="804672" indent="-347472" algn="l" rtl="0" eaLnBrk="1" fontAlgn="base" hangingPunct="1">
              <a:spcBef>
                <a:spcPct val="20000"/>
              </a:spcBef>
              <a:spcAft>
                <a:spcPct val="0"/>
              </a:spcAft>
              <a:buFont typeface="Arial" panose="020B0604020202020204" pitchFamily="34" charset="0"/>
              <a:buChar char="•"/>
              <a:defRPr sz="3200">
                <a:solidFill>
                  <a:schemeClr val="tx1"/>
                </a:solidFill>
                <a:latin typeface="+mj-lt"/>
                <a:ea typeface="ＭＳ Ｐゴシック" charset="-128"/>
                <a:cs typeface="Times New Roman MT Std"/>
              </a:defRPr>
            </a:lvl2pPr>
            <a:lvl3pPr marL="1188720" indent="-274320" algn="l" rtl="0" eaLnBrk="1" fontAlgn="base" hangingPunct="1">
              <a:spcBef>
                <a:spcPct val="20000"/>
              </a:spcBef>
              <a:spcAft>
                <a:spcPct val="0"/>
              </a:spcAft>
              <a:buChar char="•"/>
              <a:defRPr sz="3000">
                <a:solidFill>
                  <a:schemeClr val="tx1"/>
                </a:solidFill>
                <a:latin typeface="+mj-lt"/>
                <a:ea typeface="ＭＳ Ｐゴシック" charset="-128"/>
                <a:cs typeface="Times New Roman MT Std"/>
              </a:defRPr>
            </a:lvl3pPr>
            <a:lvl4pPr marL="1645920" indent="-274320" algn="l" rtl="0" eaLnBrk="1" fontAlgn="base" hangingPunct="1">
              <a:spcBef>
                <a:spcPct val="20000"/>
              </a:spcBef>
              <a:spcAft>
                <a:spcPct val="0"/>
              </a:spcAft>
              <a:buFont typeface="Arial" panose="020B0604020202020204" pitchFamily="34" charset="0"/>
              <a:buChar char="•"/>
              <a:defRPr sz="2800">
                <a:solidFill>
                  <a:schemeClr val="tx1"/>
                </a:solidFill>
                <a:latin typeface="+mj-lt"/>
                <a:ea typeface="ＭＳ Ｐゴシック" charset="-128"/>
                <a:cs typeface="Times New Roman MT Std"/>
              </a:defRPr>
            </a:lvl4pPr>
            <a:lvl5pPr marL="2057400" indent="-228600" algn="l" rtl="0" eaLnBrk="1" fontAlgn="base" hangingPunct="1">
              <a:spcBef>
                <a:spcPct val="20000"/>
              </a:spcBef>
              <a:spcAft>
                <a:spcPct val="0"/>
              </a:spcAft>
              <a:buFont typeface="Arial" panose="020B0604020202020204" pitchFamily="34" charset="0"/>
              <a:buChar char="•"/>
              <a:defRPr sz="2400">
                <a:solidFill>
                  <a:schemeClr val="tx1"/>
                </a:solidFill>
                <a:latin typeface="+mj-lt"/>
                <a:ea typeface="ＭＳ Ｐゴシック" charset="-128"/>
                <a:cs typeface="Times New Roman MT Std"/>
              </a:defRPr>
            </a:lvl5pPr>
            <a:lvl6pPr marL="2514600" indent="-228600" algn="l" rtl="0" eaLnBrk="1" fontAlgn="base" hangingPunct="1">
              <a:spcBef>
                <a:spcPct val="20000"/>
              </a:spcBef>
              <a:spcAft>
                <a:spcPct val="0"/>
              </a:spcAft>
              <a:buChar char="»"/>
              <a:defRPr sz="1800">
                <a:solidFill>
                  <a:schemeClr val="tx1"/>
                </a:solidFill>
                <a:latin typeface="+mn-lt"/>
                <a:ea typeface="ＭＳ Ｐゴシック" charset="-128"/>
              </a:defRPr>
            </a:lvl6pPr>
            <a:lvl7pPr marL="2971800" indent="-228600" algn="l" rtl="0" eaLnBrk="1" fontAlgn="base" hangingPunct="1">
              <a:spcBef>
                <a:spcPct val="20000"/>
              </a:spcBef>
              <a:spcAft>
                <a:spcPct val="0"/>
              </a:spcAft>
              <a:buChar char="»"/>
              <a:defRPr sz="1800">
                <a:solidFill>
                  <a:schemeClr val="tx1"/>
                </a:solidFill>
                <a:latin typeface="+mn-lt"/>
                <a:ea typeface="ＭＳ Ｐゴシック" charset="-128"/>
              </a:defRPr>
            </a:lvl7pPr>
            <a:lvl8pPr marL="3429000" indent="-228600" algn="l" rtl="0" eaLnBrk="1" fontAlgn="base" hangingPunct="1">
              <a:spcBef>
                <a:spcPct val="20000"/>
              </a:spcBef>
              <a:spcAft>
                <a:spcPct val="0"/>
              </a:spcAft>
              <a:buChar char="»"/>
              <a:defRPr sz="1800">
                <a:solidFill>
                  <a:schemeClr val="tx1"/>
                </a:solidFill>
                <a:latin typeface="+mn-lt"/>
                <a:ea typeface="ＭＳ Ｐゴシック" charset="-128"/>
              </a:defRPr>
            </a:lvl8pPr>
            <a:lvl9pPr marL="3886200" indent="-228600" algn="l" rtl="0" eaLnBrk="1" fontAlgn="base" hangingPunct="1">
              <a:spcBef>
                <a:spcPct val="20000"/>
              </a:spcBef>
              <a:spcAft>
                <a:spcPct val="0"/>
              </a:spcAft>
              <a:buChar char="»"/>
              <a:defRPr sz="1800">
                <a:solidFill>
                  <a:schemeClr val="tx1"/>
                </a:solidFill>
                <a:latin typeface="+mn-lt"/>
                <a:ea typeface="ＭＳ Ｐゴシック" charset="-128"/>
              </a:defRPr>
            </a:lvl9pPr>
          </a:lstStyle>
          <a:p>
            <a:pPr marL="0" indent="0" algn="ctr" eaLnBrk="0" hangingPunct="0">
              <a:spcBef>
                <a:spcPts val="600"/>
              </a:spcBef>
              <a:spcAft>
                <a:spcPts val="600"/>
              </a:spcAft>
              <a:buNone/>
              <a:defRPr/>
            </a:pPr>
            <a:r>
              <a:rPr lang="en-US" sz="2800" b="1" i="1" dirty="0">
                <a:solidFill>
                  <a:schemeClr val="tx2"/>
                </a:solidFill>
              </a:rPr>
              <a:t>TYPICAL CODING:</a:t>
            </a:r>
          </a:p>
          <a:p>
            <a:pPr marL="0" indent="0" algn="ctr" eaLnBrk="0" hangingPunct="0">
              <a:spcBef>
                <a:spcPts val="600"/>
              </a:spcBef>
              <a:spcAft>
                <a:spcPts val="600"/>
              </a:spcAft>
              <a:buNone/>
              <a:defRPr/>
            </a:pPr>
            <a:r>
              <a:rPr lang="en-US" sz="2800" b="1" i="1">
                <a:solidFill>
                  <a:schemeClr val="tx2"/>
                </a:solidFill>
              </a:rPr>
              <a:t>6 different variables</a:t>
            </a:r>
          </a:p>
          <a:p>
            <a:pPr marL="0" indent="0" algn="ctr" eaLnBrk="0" hangingPunct="0">
              <a:spcBef>
                <a:spcPts val="600"/>
              </a:spcBef>
              <a:spcAft>
                <a:spcPts val="600"/>
              </a:spcAft>
              <a:buNone/>
              <a:defRPr/>
            </a:pPr>
            <a:r>
              <a:rPr lang="en-US" sz="2800" b="1" i="1">
                <a:solidFill>
                  <a:schemeClr val="tx2"/>
                </a:solidFill>
              </a:rPr>
              <a:t>(1 if checked; 0 if not)</a:t>
            </a:r>
          </a:p>
          <a:p>
            <a:pPr marL="0" indent="0" algn="ctr" eaLnBrk="0" hangingPunct="0">
              <a:spcBef>
                <a:spcPts val="600"/>
              </a:spcBef>
              <a:spcAft>
                <a:spcPts val="600"/>
              </a:spcAft>
              <a:buNone/>
              <a:defRPr/>
            </a:pPr>
            <a:r>
              <a:rPr lang="en-US" sz="2800" b="1" i="1">
                <a:solidFill>
                  <a:schemeClr val="tx2"/>
                </a:solidFill>
              </a:rPr>
              <a:t>(1 if checked; 0 if not)</a:t>
            </a:r>
          </a:p>
          <a:p>
            <a:pPr marL="0" indent="0" algn="ctr" eaLnBrk="0" hangingPunct="0">
              <a:spcBef>
                <a:spcPts val="600"/>
              </a:spcBef>
              <a:spcAft>
                <a:spcPts val="600"/>
              </a:spcAft>
              <a:buNone/>
              <a:defRPr/>
            </a:pPr>
            <a:r>
              <a:rPr lang="en-US" sz="2800" b="1" i="1">
                <a:solidFill>
                  <a:schemeClr val="tx2"/>
                </a:solidFill>
              </a:rPr>
              <a:t>(1 if checked; 0 if not)</a:t>
            </a:r>
          </a:p>
          <a:p>
            <a:pPr marL="0" indent="0" algn="ctr" eaLnBrk="0" hangingPunct="0">
              <a:spcBef>
                <a:spcPts val="600"/>
              </a:spcBef>
              <a:spcAft>
                <a:spcPts val="600"/>
              </a:spcAft>
              <a:buNone/>
              <a:defRPr/>
            </a:pPr>
            <a:r>
              <a:rPr lang="en-US" sz="2800" b="1" i="1">
                <a:solidFill>
                  <a:schemeClr val="tx2"/>
                </a:solidFill>
              </a:rPr>
              <a:t>(1 if checked; 0 if not)</a:t>
            </a:r>
          </a:p>
          <a:p>
            <a:pPr marL="0" indent="0" algn="ctr" eaLnBrk="0" hangingPunct="0">
              <a:spcBef>
                <a:spcPts val="600"/>
              </a:spcBef>
              <a:spcAft>
                <a:spcPts val="600"/>
              </a:spcAft>
              <a:buNone/>
              <a:defRPr/>
            </a:pPr>
            <a:r>
              <a:rPr lang="en-US" sz="2800" b="1" i="1">
                <a:solidFill>
                  <a:schemeClr val="tx2"/>
                </a:solidFill>
              </a:rPr>
              <a:t>(1 if checked; 0 if not)</a:t>
            </a:r>
          </a:p>
          <a:p>
            <a:pPr marL="0" indent="0" algn="ctr" eaLnBrk="0" hangingPunct="0">
              <a:spcBef>
                <a:spcPts val="600"/>
              </a:spcBef>
              <a:spcAft>
                <a:spcPts val="600"/>
              </a:spcAft>
              <a:buNone/>
              <a:defRPr/>
            </a:pPr>
            <a:r>
              <a:rPr lang="en-US" sz="2800" b="1" i="1">
                <a:solidFill>
                  <a:schemeClr val="tx2"/>
                </a:solidFill>
              </a:rPr>
              <a:t>(1 if checked; 0 if not)</a:t>
            </a:r>
          </a:p>
        </p:txBody>
      </p:sp>
      <p:sp>
        <p:nvSpPr>
          <p:cNvPr id="2" name="Title 1">
            <a:extLst>
              <a:ext uri="{FF2B5EF4-FFF2-40B4-BE49-F238E27FC236}">
                <a16:creationId xmlns:a16="http://schemas.microsoft.com/office/drawing/2014/main" id="{DA597354-1075-4FB2-B6F2-23ECB81BA495}"/>
              </a:ext>
            </a:extLst>
          </p:cNvPr>
          <p:cNvSpPr>
            <a:spLocks noGrp="1"/>
          </p:cNvSpPr>
          <p:nvPr>
            <p:ph type="title"/>
          </p:nvPr>
        </p:nvSpPr>
        <p:spPr>
          <a:xfrm>
            <a:off x="966952" y="1204108"/>
            <a:ext cx="2669406" cy="1781175"/>
          </a:xfrm>
        </p:spPr>
        <p:txBody>
          <a:bodyPr vert="horz" lIns="91440" tIns="45720" rIns="91440" bIns="45720" rtlCol="0" anchor="ctr">
            <a:normAutofit/>
          </a:bodyPr>
          <a:lstStyle/>
          <a:p>
            <a:r>
              <a:rPr lang="en-US" sz="3200" kern="1200">
                <a:solidFill>
                  <a:srgbClr val="FFFFFF"/>
                </a:solidFill>
                <a:latin typeface="+mj-lt"/>
                <a:ea typeface="+mj-ea"/>
                <a:cs typeface="+mj-cs"/>
              </a:rPr>
              <a:t>Coding Closed-Ended Items</a:t>
            </a:r>
          </a:p>
        </p:txBody>
      </p:sp>
    </p:spTree>
    <p:extLst>
      <p:ext uri="{BB962C8B-B14F-4D97-AF65-F5344CB8AC3E}">
        <p14:creationId xmlns:p14="http://schemas.microsoft.com/office/powerpoint/2010/main" val="8894734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167271" cy="68580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E696931-F0DC-47FA-836E-3A3232573818}"/>
              </a:ext>
            </a:extLst>
          </p:cNvPr>
          <p:cNvSpPr>
            <a:spLocks noGrp="1"/>
          </p:cNvSpPr>
          <p:nvPr>
            <p:ph type="title"/>
          </p:nvPr>
        </p:nvSpPr>
        <p:spPr>
          <a:xfrm>
            <a:off x="686834" y="1153572"/>
            <a:ext cx="3200400" cy="4461163"/>
          </a:xfrm>
        </p:spPr>
        <p:txBody>
          <a:bodyPr>
            <a:normAutofit/>
          </a:bodyPr>
          <a:lstStyle/>
          <a:p>
            <a:r>
              <a:rPr lang="en-US">
                <a:solidFill>
                  <a:srgbClr val="FFFFFF"/>
                </a:solidFill>
              </a:rPr>
              <a:t>Coding Open-Ended Items</a:t>
            </a:r>
            <a:endParaRPr lang="en-US" dirty="0">
              <a:solidFill>
                <a:srgbClr val="FFFFFF"/>
              </a:solidFill>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7550402" y="245547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2A0AB46B-80C8-42F0-BC9C-DEDB7F8D0D99}"/>
              </a:ext>
            </a:extLst>
          </p:cNvPr>
          <p:cNvSpPr>
            <a:spLocks noGrp="1"/>
          </p:cNvSpPr>
          <p:nvPr>
            <p:ph idx="1"/>
          </p:nvPr>
        </p:nvSpPr>
        <p:spPr>
          <a:xfrm>
            <a:off x="4447308" y="591344"/>
            <a:ext cx="6906491" cy="5585619"/>
          </a:xfrm>
        </p:spPr>
        <p:txBody>
          <a:bodyPr anchor="ctr">
            <a:normAutofit/>
          </a:bodyPr>
          <a:lstStyle/>
          <a:p>
            <a:r>
              <a:rPr lang="en-US" dirty="0"/>
              <a:t>Factual open-ended items seeking concrete responses are relatively easy to code</a:t>
            </a:r>
          </a:p>
          <a:p>
            <a:r>
              <a:rPr lang="en-US" dirty="0"/>
              <a:t>Numeric answers are typically recorded as given by the respondent, while other types of responses are given a specific code number </a:t>
            </a:r>
          </a:p>
          <a:p>
            <a:r>
              <a:rPr lang="en-US" dirty="0"/>
              <a:t>Example</a:t>
            </a:r>
          </a:p>
          <a:p>
            <a:pPr lvl="1"/>
            <a:r>
              <a:rPr lang="en-US" dirty="0"/>
              <a:t>(1): In what year were you born? (code year)</a:t>
            </a:r>
          </a:p>
          <a:p>
            <a:pPr lvl="1"/>
            <a:r>
              <a:rPr lang="en-US" dirty="0"/>
              <a:t>(2): how many times have you eaten at Streeter’s Grill in the last month? (code number)</a:t>
            </a:r>
          </a:p>
          <a:p>
            <a:pPr lvl="1"/>
            <a:r>
              <a:rPr lang="en-US" dirty="0"/>
              <a:t>(3) Name the first 3 coffee shops located in Tampa that come to mind (code as 3 separate variables; assign numbers to represent each coffee shop mentioned) </a:t>
            </a:r>
          </a:p>
        </p:txBody>
      </p:sp>
    </p:spTree>
    <p:extLst>
      <p:ext uri="{BB962C8B-B14F-4D97-AF65-F5344CB8AC3E}">
        <p14:creationId xmlns:p14="http://schemas.microsoft.com/office/powerpoint/2010/main" val="1397167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C46BD02-6B5C-4895-AB26-16639BFE0C53}"/>
              </a:ext>
            </a:extLst>
          </p:cNvPr>
          <p:cNvSpPr>
            <a:spLocks noGrp="1"/>
          </p:cNvSpPr>
          <p:nvPr>
            <p:ph type="title"/>
          </p:nvPr>
        </p:nvSpPr>
        <p:spPr>
          <a:xfrm>
            <a:off x="6513788" y="365125"/>
            <a:ext cx="4840010" cy="1807305"/>
          </a:xfrm>
        </p:spPr>
        <p:txBody>
          <a:bodyPr>
            <a:normAutofit/>
          </a:bodyPr>
          <a:lstStyle/>
          <a:p>
            <a:r>
              <a:rPr lang="en-US"/>
              <a:t>Coding Open-Ended Items</a:t>
            </a:r>
            <a:endParaRPr lang="en-US" dirty="0"/>
          </a:p>
        </p:txBody>
      </p:sp>
      <p:pic>
        <p:nvPicPr>
          <p:cNvPr id="5" name="Picture 4" descr="Question mark on green pastel background">
            <a:extLst>
              <a:ext uri="{FF2B5EF4-FFF2-40B4-BE49-F238E27FC236}">
                <a16:creationId xmlns:a16="http://schemas.microsoft.com/office/drawing/2014/main" id="{6F80714B-342E-40F2-B504-5088010D8932}"/>
              </a:ext>
            </a:extLst>
          </p:cNvPr>
          <p:cNvPicPr>
            <a:picLocks noChangeAspect="1"/>
          </p:cNvPicPr>
          <p:nvPr/>
        </p:nvPicPr>
        <p:blipFill rotWithShape="1">
          <a:blip r:embed="rId3"/>
          <a:srcRect l="33108"/>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3" name="Content Placeholder 2">
            <a:extLst>
              <a:ext uri="{FF2B5EF4-FFF2-40B4-BE49-F238E27FC236}">
                <a16:creationId xmlns:a16="http://schemas.microsoft.com/office/drawing/2014/main" id="{48790191-E1CF-43B1-834E-E00609183A13}"/>
              </a:ext>
            </a:extLst>
          </p:cNvPr>
          <p:cNvSpPr>
            <a:spLocks noGrp="1"/>
          </p:cNvSpPr>
          <p:nvPr>
            <p:ph idx="1"/>
          </p:nvPr>
        </p:nvSpPr>
        <p:spPr>
          <a:xfrm>
            <a:off x="6513788" y="2333297"/>
            <a:ext cx="4840010" cy="3843666"/>
          </a:xfrm>
        </p:spPr>
        <p:txBody>
          <a:bodyPr>
            <a:normAutofit/>
          </a:bodyPr>
          <a:lstStyle/>
          <a:p>
            <a:r>
              <a:rPr lang="en-US" sz="2000" dirty="0"/>
              <a:t>Exploratory open-ended items seeking less structured responses are much more difficult to code</a:t>
            </a:r>
          </a:p>
          <a:p>
            <a:r>
              <a:rPr lang="en-US" sz="2000" dirty="0"/>
              <a:t>Example: </a:t>
            </a:r>
          </a:p>
          <a:p>
            <a:pPr lvl="1"/>
            <a:r>
              <a:rPr lang="en-US" sz="2000" dirty="0"/>
              <a:t>In your own words, give us 2 or 3 reasons why you prefer to leave the state after graduation </a:t>
            </a:r>
          </a:p>
        </p:txBody>
      </p:sp>
    </p:spTree>
    <p:extLst>
      <p:ext uri="{BB962C8B-B14F-4D97-AF65-F5344CB8AC3E}">
        <p14:creationId xmlns:p14="http://schemas.microsoft.com/office/powerpoint/2010/main" val="2201215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1" name="Group 10">
            <a:extLst>
              <a:ext uri="{FF2B5EF4-FFF2-40B4-BE49-F238E27FC236}">
                <a16:creationId xmlns:a16="http://schemas.microsoft.com/office/drawing/2014/main" id="{05314994-6337-4875-8CF5-652CAFE8342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1999" cy="4267200"/>
            <a:chOff x="7467600" y="0"/>
            <a:chExt cx="4724400" cy="6858000"/>
          </a:xfrm>
        </p:grpSpPr>
        <p:sp>
          <p:nvSpPr>
            <p:cNvPr id="12" name="Rectangle 11">
              <a:extLst>
                <a:ext uri="{FF2B5EF4-FFF2-40B4-BE49-F238E27FC236}">
                  <a16:creationId xmlns:a16="http://schemas.microsoft.com/office/drawing/2014/main" id="{B3A2D4D6-D501-439A-9FC6-397879C465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5CD20BAA-1998-4EBB-AD61-13A92072EC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5" name="Freeform: Shape 14">
            <a:extLst>
              <a:ext uri="{FF2B5EF4-FFF2-40B4-BE49-F238E27FC236}">
                <a16:creationId xmlns:a16="http://schemas.microsoft.com/office/drawing/2014/main" id="{7449A6C7-D15F-4AA5-BFA5-71A404B47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267200"/>
          </a:xfrm>
          <a:custGeom>
            <a:avLst/>
            <a:gdLst>
              <a:gd name="connsiteX0" fmla="*/ 2537169 w 12192000"/>
              <a:gd name="connsiteY0" fmla="*/ 4125568 h 4267200"/>
              <a:gd name="connsiteX1" fmla="*/ 3246267 w 12192000"/>
              <a:gd name="connsiteY1" fmla="*/ 4262961 h 4267200"/>
              <a:gd name="connsiteX2" fmla="*/ 3253970 w 12192000"/>
              <a:gd name="connsiteY2" fmla="*/ 4267200 h 4267200"/>
              <a:gd name="connsiteX3" fmla="*/ 3071791 w 12192000"/>
              <a:gd name="connsiteY3" fmla="*/ 4267200 h 4267200"/>
              <a:gd name="connsiteX4" fmla="*/ 2975095 w 12192000"/>
              <a:gd name="connsiteY4" fmla="*/ 4243356 h 4267200"/>
              <a:gd name="connsiteX5" fmla="*/ 2626982 w 12192000"/>
              <a:gd name="connsiteY5" fmla="*/ 4206450 h 4267200"/>
              <a:gd name="connsiteX6" fmla="*/ 2490617 w 12192000"/>
              <a:gd name="connsiteY6" fmla="*/ 4206951 h 4267200"/>
              <a:gd name="connsiteX7" fmla="*/ 2819869 w 12192000"/>
              <a:gd name="connsiteY7" fmla="*/ 4252936 h 4267200"/>
              <a:gd name="connsiteX8" fmla="*/ 2900997 w 12192000"/>
              <a:gd name="connsiteY8" fmla="*/ 4267200 h 4267200"/>
              <a:gd name="connsiteX9" fmla="*/ 2705858 w 12192000"/>
              <a:gd name="connsiteY9" fmla="*/ 4267200 h 4267200"/>
              <a:gd name="connsiteX10" fmla="*/ 2561467 w 12192000"/>
              <a:gd name="connsiteY10" fmla="*/ 4246270 h 4267200"/>
              <a:gd name="connsiteX11" fmla="*/ 2305292 w 12192000"/>
              <a:gd name="connsiteY11" fmla="*/ 4219492 h 4267200"/>
              <a:gd name="connsiteX12" fmla="*/ 2409349 w 12192000"/>
              <a:gd name="connsiteY12" fmla="*/ 4267200 h 4267200"/>
              <a:gd name="connsiteX13" fmla="*/ 2266705 w 12192000"/>
              <a:gd name="connsiteY13" fmla="*/ 4267200 h 4267200"/>
              <a:gd name="connsiteX14" fmla="*/ 2183576 w 12192000"/>
              <a:gd name="connsiteY14" fmla="*/ 4227150 h 4267200"/>
              <a:gd name="connsiteX15" fmla="*/ 2151029 w 12192000"/>
              <a:gd name="connsiteY15" fmla="*/ 4146947 h 4267200"/>
              <a:gd name="connsiteX16" fmla="*/ 2537169 w 12192000"/>
              <a:gd name="connsiteY16" fmla="*/ 4125568 h 4267200"/>
              <a:gd name="connsiteX17" fmla="*/ 9258094 w 12192000"/>
              <a:gd name="connsiteY17" fmla="*/ 3958602 h 4267200"/>
              <a:gd name="connsiteX18" fmla="*/ 8526712 w 12192000"/>
              <a:gd name="connsiteY18" fmla="*/ 4119804 h 4267200"/>
              <a:gd name="connsiteX19" fmla="*/ 9258094 w 12192000"/>
              <a:gd name="connsiteY19" fmla="*/ 3958602 h 4267200"/>
              <a:gd name="connsiteX20" fmla="*/ 9168987 w 12192000"/>
              <a:gd name="connsiteY20" fmla="*/ 3919232 h 4267200"/>
              <a:gd name="connsiteX21" fmla="*/ 8603910 w 12192000"/>
              <a:gd name="connsiteY21" fmla="*/ 4068895 h 4267200"/>
              <a:gd name="connsiteX22" fmla="*/ 9252382 w 12192000"/>
              <a:gd name="connsiteY22" fmla="*/ 3927759 h 4267200"/>
              <a:gd name="connsiteX23" fmla="*/ 9168987 w 12192000"/>
              <a:gd name="connsiteY23" fmla="*/ 3919232 h 4267200"/>
              <a:gd name="connsiteX24" fmla="*/ 1635889 w 12192000"/>
              <a:gd name="connsiteY24" fmla="*/ 3709494 h 4267200"/>
              <a:gd name="connsiteX25" fmla="*/ 1634800 w 12192000"/>
              <a:gd name="connsiteY25" fmla="*/ 3731111 h 4267200"/>
              <a:gd name="connsiteX26" fmla="*/ 1635889 w 12192000"/>
              <a:gd name="connsiteY26" fmla="*/ 3709494 h 4267200"/>
              <a:gd name="connsiteX27" fmla="*/ 3174829 w 12192000"/>
              <a:gd name="connsiteY27" fmla="*/ 3620110 h 4267200"/>
              <a:gd name="connsiteX28" fmla="*/ 3189263 w 12192000"/>
              <a:gd name="connsiteY28" fmla="*/ 3625726 h 4267200"/>
              <a:gd name="connsiteX29" fmla="*/ 3560912 w 12192000"/>
              <a:gd name="connsiteY29" fmla="*/ 4079863 h 4267200"/>
              <a:gd name="connsiteX30" fmla="*/ 3611854 w 12192000"/>
              <a:gd name="connsiteY30" fmla="*/ 4188366 h 4267200"/>
              <a:gd name="connsiteX31" fmla="*/ 3631583 w 12192000"/>
              <a:gd name="connsiteY31" fmla="*/ 4267200 h 4267200"/>
              <a:gd name="connsiteX32" fmla="*/ 3575699 w 12192000"/>
              <a:gd name="connsiteY32" fmla="*/ 4267200 h 4267200"/>
              <a:gd name="connsiteX33" fmla="*/ 3575567 w 12192000"/>
              <a:gd name="connsiteY33" fmla="*/ 4263588 h 4267200"/>
              <a:gd name="connsiteX34" fmla="*/ 3467355 w 12192000"/>
              <a:gd name="connsiteY34" fmla="*/ 3988130 h 4267200"/>
              <a:gd name="connsiteX35" fmla="*/ 3310753 w 12192000"/>
              <a:gd name="connsiteY35" fmla="*/ 3787140 h 4267200"/>
              <a:gd name="connsiteX36" fmla="*/ 3291335 w 12192000"/>
              <a:gd name="connsiteY36" fmla="*/ 3767420 h 4267200"/>
              <a:gd name="connsiteX37" fmla="*/ 3390805 w 12192000"/>
              <a:gd name="connsiteY37" fmla="*/ 3937163 h 4267200"/>
              <a:gd name="connsiteX38" fmla="*/ 3545740 w 12192000"/>
              <a:gd name="connsiteY38" fmla="*/ 4251102 h 4267200"/>
              <a:gd name="connsiteX39" fmla="*/ 3550709 w 12192000"/>
              <a:gd name="connsiteY39" fmla="*/ 4267200 h 4267200"/>
              <a:gd name="connsiteX40" fmla="*/ 3513586 w 12192000"/>
              <a:gd name="connsiteY40" fmla="*/ 4267200 h 4267200"/>
              <a:gd name="connsiteX41" fmla="*/ 3470728 w 12192000"/>
              <a:gd name="connsiteY41" fmla="*/ 4152456 h 4267200"/>
              <a:gd name="connsiteX42" fmla="*/ 3364433 w 12192000"/>
              <a:gd name="connsiteY42" fmla="*/ 3953121 h 4267200"/>
              <a:gd name="connsiteX43" fmla="*/ 3316479 w 12192000"/>
              <a:gd name="connsiteY43" fmla="*/ 3872136 h 4267200"/>
              <a:gd name="connsiteX44" fmla="*/ 3504482 w 12192000"/>
              <a:gd name="connsiteY44" fmla="*/ 4267200 h 4267200"/>
              <a:gd name="connsiteX45" fmla="*/ 3467547 w 12192000"/>
              <a:gd name="connsiteY45" fmla="*/ 4267200 h 4267200"/>
              <a:gd name="connsiteX46" fmla="*/ 3177952 w 12192000"/>
              <a:gd name="connsiteY46" fmla="*/ 3657386 h 4267200"/>
              <a:gd name="connsiteX47" fmla="*/ 3174829 w 12192000"/>
              <a:gd name="connsiteY47" fmla="*/ 3620110 h 4267200"/>
              <a:gd name="connsiteX48" fmla="*/ 11279315 w 12192000"/>
              <a:gd name="connsiteY48" fmla="*/ 3618448 h 4267200"/>
              <a:gd name="connsiteX49" fmla="*/ 11317765 w 12192000"/>
              <a:gd name="connsiteY49" fmla="*/ 3638405 h 4267200"/>
              <a:gd name="connsiteX50" fmla="*/ 11304886 w 12192000"/>
              <a:gd name="connsiteY50" fmla="*/ 4200582 h 4267200"/>
              <a:gd name="connsiteX51" fmla="*/ 11298904 w 12192000"/>
              <a:gd name="connsiteY51" fmla="*/ 4267200 h 4267200"/>
              <a:gd name="connsiteX52" fmla="*/ 11213088 w 12192000"/>
              <a:gd name="connsiteY52" fmla="*/ 4267200 h 4267200"/>
              <a:gd name="connsiteX53" fmla="*/ 11219157 w 12192000"/>
              <a:gd name="connsiteY53" fmla="*/ 4210725 h 4267200"/>
              <a:gd name="connsiteX54" fmla="*/ 11225213 w 12192000"/>
              <a:gd name="connsiteY54" fmla="*/ 3936722 h 4267200"/>
              <a:gd name="connsiteX55" fmla="*/ 11182914 w 12192000"/>
              <a:gd name="connsiteY55" fmla="*/ 4196771 h 4267200"/>
              <a:gd name="connsiteX56" fmla="*/ 11172266 w 12192000"/>
              <a:gd name="connsiteY56" fmla="*/ 4267200 h 4267200"/>
              <a:gd name="connsiteX57" fmla="*/ 11140975 w 12192000"/>
              <a:gd name="connsiteY57" fmla="*/ 4267200 h 4267200"/>
              <a:gd name="connsiteX58" fmla="*/ 11152239 w 12192000"/>
              <a:gd name="connsiteY58" fmla="*/ 4192628 h 4267200"/>
              <a:gd name="connsiteX59" fmla="*/ 11201005 w 12192000"/>
              <a:gd name="connsiteY59" fmla="*/ 3900089 h 4267200"/>
              <a:gd name="connsiteX60" fmla="*/ 11105754 w 12192000"/>
              <a:gd name="connsiteY60" fmla="*/ 4139192 h 4267200"/>
              <a:gd name="connsiteX61" fmla="*/ 11065821 w 12192000"/>
              <a:gd name="connsiteY61" fmla="*/ 4267200 h 4267200"/>
              <a:gd name="connsiteX62" fmla="*/ 10978133 w 12192000"/>
              <a:gd name="connsiteY62" fmla="*/ 4267200 h 4267200"/>
              <a:gd name="connsiteX63" fmla="*/ 11088889 w 12192000"/>
              <a:gd name="connsiteY63" fmla="*/ 3963916 h 4267200"/>
              <a:gd name="connsiteX64" fmla="*/ 11231212 w 12192000"/>
              <a:gd name="connsiteY64" fmla="*/ 3645474 h 4267200"/>
              <a:gd name="connsiteX65" fmla="*/ 11279315 w 12192000"/>
              <a:gd name="connsiteY65" fmla="*/ 3618448 h 4267200"/>
              <a:gd name="connsiteX66" fmla="*/ 10296877 w 12192000"/>
              <a:gd name="connsiteY66" fmla="*/ 3526602 h 4267200"/>
              <a:gd name="connsiteX67" fmla="*/ 10314210 w 12192000"/>
              <a:gd name="connsiteY67" fmla="*/ 3538353 h 4267200"/>
              <a:gd name="connsiteX68" fmla="*/ 10450858 w 12192000"/>
              <a:gd name="connsiteY68" fmla="*/ 3902477 h 4267200"/>
              <a:gd name="connsiteX69" fmla="*/ 10572255 w 12192000"/>
              <a:gd name="connsiteY69" fmla="*/ 4267200 h 4267200"/>
              <a:gd name="connsiteX70" fmla="*/ 10477642 w 12192000"/>
              <a:gd name="connsiteY70" fmla="*/ 4267200 h 4267200"/>
              <a:gd name="connsiteX71" fmla="*/ 10436479 w 12192000"/>
              <a:gd name="connsiteY71" fmla="*/ 4144570 h 4267200"/>
              <a:gd name="connsiteX72" fmla="*/ 10277529 w 12192000"/>
              <a:gd name="connsiteY72" fmla="*/ 3701307 h 4267200"/>
              <a:gd name="connsiteX73" fmla="*/ 10276797 w 12192000"/>
              <a:gd name="connsiteY73" fmla="*/ 3708672 h 4267200"/>
              <a:gd name="connsiteX74" fmla="*/ 10385906 w 12192000"/>
              <a:gd name="connsiteY74" fmla="*/ 4147031 h 4267200"/>
              <a:gd name="connsiteX75" fmla="*/ 10431445 w 12192000"/>
              <a:gd name="connsiteY75" fmla="*/ 4267200 h 4267200"/>
              <a:gd name="connsiteX76" fmla="*/ 10398237 w 12192000"/>
              <a:gd name="connsiteY76" fmla="*/ 4267200 h 4267200"/>
              <a:gd name="connsiteX77" fmla="*/ 10356661 w 12192000"/>
              <a:gd name="connsiteY77" fmla="*/ 4157302 h 4267200"/>
              <a:gd name="connsiteX78" fmla="*/ 10268559 w 12192000"/>
              <a:gd name="connsiteY78" fmla="*/ 3871054 h 4267200"/>
              <a:gd name="connsiteX79" fmla="*/ 10340065 w 12192000"/>
              <a:gd name="connsiteY79" fmla="*/ 4201637 h 4267200"/>
              <a:gd name="connsiteX80" fmla="*/ 10368861 w 12192000"/>
              <a:gd name="connsiteY80" fmla="*/ 4267200 h 4267200"/>
              <a:gd name="connsiteX81" fmla="*/ 10267862 w 12192000"/>
              <a:gd name="connsiteY81" fmla="*/ 4267200 h 4267200"/>
              <a:gd name="connsiteX82" fmla="*/ 10236210 w 12192000"/>
              <a:gd name="connsiteY82" fmla="*/ 4185635 h 4267200"/>
              <a:gd name="connsiteX83" fmla="*/ 10225980 w 12192000"/>
              <a:gd name="connsiteY83" fmla="*/ 3561061 h 4267200"/>
              <a:gd name="connsiteX84" fmla="*/ 10296877 w 12192000"/>
              <a:gd name="connsiteY84" fmla="*/ 3526602 h 4267200"/>
              <a:gd name="connsiteX85" fmla="*/ 3429186 w 12192000"/>
              <a:gd name="connsiteY85" fmla="*/ 3458784 h 4267200"/>
              <a:gd name="connsiteX86" fmla="*/ 3446761 w 12192000"/>
              <a:gd name="connsiteY86" fmla="*/ 3461278 h 4267200"/>
              <a:gd name="connsiteX87" fmla="*/ 4419733 w 12192000"/>
              <a:gd name="connsiteY87" fmla="*/ 3963555 h 4267200"/>
              <a:gd name="connsiteX88" fmla="*/ 4659448 w 12192000"/>
              <a:gd name="connsiteY88" fmla="*/ 4172746 h 4267200"/>
              <a:gd name="connsiteX89" fmla="*/ 4719140 w 12192000"/>
              <a:gd name="connsiteY89" fmla="*/ 4267200 h 4267200"/>
              <a:gd name="connsiteX90" fmla="*/ 4641222 w 12192000"/>
              <a:gd name="connsiteY90" fmla="*/ 4267200 h 4267200"/>
              <a:gd name="connsiteX91" fmla="*/ 4599968 w 12192000"/>
              <a:gd name="connsiteY91" fmla="*/ 4207074 h 4267200"/>
              <a:gd name="connsiteX92" fmla="*/ 4136093 w 12192000"/>
              <a:gd name="connsiteY92" fmla="*/ 3858466 h 4267200"/>
              <a:gd name="connsiteX93" fmla="*/ 3670252 w 12192000"/>
              <a:gd name="connsiteY93" fmla="*/ 3622798 h 4267200"/>
              <a:gd name="connsiteX94" fmla="*/ 3817258 w 12192000"/>
              <a:gd name="connsiteY94" fmla="*/ 3723577 h 4267200"/>
              <a:gd name="connsiteX95" fmla="*/ 4000461 w 12192000"/>
              <a:gd name="connsiteY95" fmla="*/ 3855966 h 4267200"/>
              <a:gd name="connsiteX96" fmla="*/ 4088180 w 12192000"/>
              <a:gd name="connsiteY96" fmla="*/ 3929774 h 4267200"/>
              <a:gd name="connsiteX97" fmla="*/ 4184555 w 12192000"/>
              <a:gd name="connsiteY97" fmla="*/ 4010683 h 4267200"/>
              <a:gd name="connsiteX98" fmla="*/ 4399563 w 12192000"/>
              <a:gd name="connsiteY98" fmla="*/ 4158106 h 4267200"/>
              <a:gd name="connsiteX99" fmla="*/ 4546299 w 12192000"/>
              <a:gd name="connsiteY99" fmla="*/ 4254934 h 4267200"/>
              <a:gd name="connsiteX100" fmla="*/ 4561743 w 12192000"/>
              <a:gd name="connsiteY100" fmla="*/ 4267200 h 4267200"/>
              <a:gd name="connsiteX101" fmla="*/ 4509274 w 12192000"/>
              <a:gd name="connsiteY101" fmla="*/ 4267200 h 4267200"/>
              <a:gd name="connsiteX102" fmla="*/ 4383389 w 12192000"/>
              <a:gd name="connsiteY102" fmla="*/ 4184369 h 4267200"/>
              <a:gd name="connsiteX103" fmla="*/ 4165508 w 12192000"/>
              <a:gd name="connsiteY103" fmla="*/ 4035196 h 4267200"/>
              <a:gd name="connsiteX104" fmla="*/ 4068162 w 12192000"/>
              <a:gd name="connsiteY104" fmla="*/ 3953394 h 4267200"/>
              <a:gd name="connsiteX105" fmla="*/ 3981416 w 12192000"/>
              <a:gd name="connsiteY105" fmla="*/ 3880482 h 4267200"/>
              <a:gd name="connsiteX106" fmla="*/ 3800147 w 12192000"/>
              <a:gd name="connsiteY106" fmla="*/ 3749872 h 4267200"/>
              <a:gd name="connsiteX107" fmla="*/ 3655073 w 12192000"/>
              <a:gd name="connsiteY107" fmla="*/ 3650884 h 4267200"/>
              <a:gd name="connsiteX108" fmla="*/ 3989938 w 12192000"/>
              <a:gd name="connsiteY108" fmla="*/ 3991685 h 4267200"/>
              <a:gd name="connsiteX109" fmla="*/ 4393907 w 12192000"/>
              <a:gd name="connsiteY109" fmla="*/ 4261258 h 4267200"/>
              <a:gd name="connsiteX110" fmla="*/ 4408201 w 12192000"/>
              <a:gd name="connsiteY110" fmla="*/ 4267200 h 4267200"/>
              <a:gd name="connsiteX111" fmla="*/ 4250346 w 12192000"/>
              <a:gd name="connsiteY111" fmla="*/ 4267200 h 4267200"/>
              <a:gd name="connsiteX112" fmla="*/ 4245269 w 12192000"/>
              <a:gd name="connsiteY112" fmla="*/ 4265040 h 4267200"/>
              <a:gd name="connsiteX113" fmla="*/ 4036318 w 12192000"/>
              <a:gd name="connsiteY113" fmla="*/ 4147013 h 4267200"/>
              <a:gd name="connsiteX114" fmla="*/ 3432098 w 12192000"/>
              <a:gd name="connsiteY114" fmla="*/ 3537312 h 4267200"/>
              <a:gd name="connsiteX115" fmla="*/ 3429186 w 12192000"/>
              <a:gd name="connsiteY115" fmla="*/ 3458784 h 4267200"/>
              <a:gd name="connsiteX116" fmla="*/ 9334796 w 12192000"/>
              <a:gd name="connsiteY116" fmla="*/ 3456584 h 4267200"/>
              <a:gd name="connsiteX117" fmla="*/ 9651570 w 12192000"/>
              <a:gd name="connsiteY117" fmla="*/ 3826505 h 4267200"/>
              <a:gd name="connsiteX118" fmla="*/ 9334796 w 12192000"/>
              <a:gd name="connsiteY118" fmla="*/ 3456584 h 4267200"/>
              <a:gd name="connsiteX119" fmla="*/ 4440129 w 12192000"/>
              <a:gd name="connsiteY119" fmla="*/ 3448571 h 4267200"/>
              <a:gd name="connsiteX120" fmla="*/ 4856525 w 12192000"/>
              <a:gd name="connsiteY120" fmla="*/ 3915351 h 4267200"/>
              <a:gd name="connsiteX121" fmla="*/ 5059055 w 12192000"/>
              <a:gd name="connsiteY121" fmla="*/ 4108918 h 4267200"/>
              <a:gd name="connsiteX122" fmla="*/ 5290070 w 12192000"/>
              <a:gd name="connsiteY122" fmla="*/ 4263619 h 4267200"/>
              <a:gd name="connsiteX123" fmla="*/ 4834991 w 12192000"/>
              <a:gd name="connsiteY123" fmla="*/ 3830985 h 4267200"/>
              <a:gd name="connsiteX124" fmla="*/ 4440129 w 12192000"/>
              <a:gd name="connsiteY124" fmla="*/ 3448571 h 4267200"/>
              <a:gd name="connsiteX125" fmla="*/ 5425834 w 12192000"/>
              <a:gd name="connsiteY125" fmla="*/ 3162785 h 4267200"/>
              <a:gd name="connsiteX126" fmla="*/ 5401644 w 12192000"/>
              <a:gd name="connsiteY126" fmla="*/ 3617847 h 4267200"/>
              <a:gd name="connsiteX127" fmla="*/ 5467256 w 12192000"/>
              <a:gd name="connsiteY127" fmla="*/ 4175494 h 4267200"/>
              <a:gd name="connsiteX128" fmla="*/ 5448069 w 12192000"/>
              <a:gd name="connsiteY128" fmla="*/ 3567554 h 4267200"/>
              <a:gd name="connsiteX129" fmla="*/ 1318687 w 12192000"/>
              <a:gd name="connsiteY129" fmla="*/ 3113840 h 4267200"/>
              <a:gd name="connsiteX130" fmla="*/ 1066793 w 12192000"/>
              <a:gd name="connsiteY130" fmla="*/ 3212171 h 4267200"/>
              <a:gd name="connsiteX131" fmla="*/ 993319 w 12192000"/>
              <a:gd name="connsiteY131" fmla="*/ 3247648 h 4267200"/>
              <a:gd name="connsiteX132" fmla="*/ 853081 w 12192000"/>
              <a:gd name="connsiteY132" fmla="*/ 3312410 h 4267200"/>
              <a:gd name="connsiteX133" fmla="*/ 805957 w 12192000"/>
              <a:gd name="connsiteY133" fmla="*/ 3330443 h 4267200"/>
              <a:gd name="connsiteX134" fmla="*/ 1318687 w 12192000"/>
              <a:gd name="connsiteY134" fmla="*/ 3113840 h 4267200"/>
              <a:gd name="connsiteX135" fmla="*/ 5453702 w 12192000"/>
              <a:gd name="connsiteY135" fmla="*/ 3090882 h 4267200"/>
              <a:gd name="connsiteX136" fmla="*/ 5480135 w 12192000"/>
              <a:gd name="connsiteY136" fmla="*/ 3565802 h 4267200"/>
              <a:gd name="connsiteX137" fmla="*/ 5499023 w 12192000"/>
              <a:gd name="connsiteY137" fmla="*/ 4166310 h 4267200"/>
              <a:gd name="connsiteX138" fmla="*/ 5547022 w 12192000"/>
              <a:gd name="connsiteY138" fmla="*/ 3607838 h 4267200"/>
              <a:gd name="connsiteX139" fmla="*/ 5515964 w 12192000"/>
              <a:gd name="connsiteY139" fmla="*/ 3378541 h 4267200"/>
              <a:gd name="connsiteX140" fmla="*/ 5453702 w 12192000"/>
              <a:gd name="connsiteY140" fmla="*/ 3090882 h 4267200"/>
              <a:gd name="connsiteX141" fmla="*/ 9790480 w 12192000"/>
              <a:gd name="connsiteY141" fmla="*/ 3078533 h 4267200"/>
              <a:gd name="connsiteX142" fmla="*/ 9763295 w 12192000"/>
              <a:gd name="connsiteY142" fmla="*/ 3245370 h 4267200"/>
              <a:gd name="connsiteX143" fmla="*/ 9736458 w 12192000"/>
              <a:gd name="connsiteY143" fmla="*/ 3758413 h 4267200"/>
              <a:gd name="connsiteX144" fmla="*/ 9763499 w 12192000"/>
              <a:gd name="connsiteY144" fmla="*/ 3528057 h 4267200"/>
              <a:gd name="connsiteX145" fmla="*/ 9793906 w 12192000"/>
              <a:gd name="connsiteY145" fmla="*/ 3231157 h 4267200"/>
              <a:gd name="connsiteX146" fmla="*/ 9791874 w 12192000"/>
              <a:gd name="connsiteY146" fmla="*/ 3142788 h 4267200"/>
              <a:gd name="connsiteX147" fmla="*/ 9790480 w 12192000"/>
              <a:gd name="connsiteY147" fmla="*/ 3078533 h 4267200"/>
              <a:gd name="connsiteX148" fmla="*/ 1238695 w 12192000"/>
              <a:gd name="connsiteY148" fmla="*/ 3076820 h 4267200"/>
              <a:gd name="connsiteX149" fmla="*/ 716371 w 12192000"/>
              <a:gd name="connsiteY149" fmla="*/ 3293249 h 4267200"/>
              <a:gd name="connsiteX150" fmla="*/ 579522 w 12192000"/>
              <a:gd name="connsiteY150" fmla="*/ 3371759 h 4267200"/>
              <a:gd name="connsiteX151" fmla="*/ 600288 w 12192000"/>
              <a:gd name="connsiteY151" fmla="*/ 3365555 h 4267200"/>
              <a:gd name="connsiteX152" fmla="*/ 840692 w 12192000"/>
              <a:gd name="connsiteY152" fmla="*/ 3284921 h 4267200"/>
              <a:gd name="connsiteX153" fmla="*/ 979248 w 12192000"/>
              <a:gd name="connsiteY153" fmla="*/ 3221003 h 4267200"/>
              <a:gd name="connsiteX154" fmla="*/ 1053282 w 12192000"/>
              <a:gd name="connsiteY154" fmla="*/ 3185247 h 4267200"/>
              <a:gd name="connsiteX155" fmla="*/ 1320603 w 12192000"/>
              <a:gd name="connsiteY155" fmla="*/ 3081281 h 4267200"/>
              <a:gd name="connsiteX156" fmla="*/ 1238695 w 12192000"/>
              <a:gd name="connsiteY156" fmla="*/ 3076820 h 4267200"/>
              <a:gd name="connsiteX157" fmla="*/ 5425627 w 12192000"/>
              <a:gd name="connsiteY157" fmla="*/ 2954192 h 4267200"/>
              <a:gd name="connsiteX158" fmla="*/ 5470770 w 12192000"/>
              <a:gd name="connsiteY158" fmla="*/ 3005435 h 4267200"/>
              <a:gd name="connsiteX159" fmla="*/ 5567647 w 12192000"/>
              <a:gd name="connsiteY159" fmla="*/ 4190286 h 4267200"/>
              <a:gd name="connsiteX160" fmla="*/ 5545854 w 12192000"/>
              <a:gd name="connsiteY160" fmla="*/ 4267200 h 4267200"/>
              <a:gd name="connsiteX161" fmla="*/ 5391871 w 12192000"/>
              <a:gd name="connsiteY161" fmla="*/ 4267200 h 4267200"/>
              <a:gd name="connsiteX162" fmla="*/ 5318171 w 12192000"/>
              <a:gd name="connsiteY162" fmla="*/ 4175818 h 4267200"/>
              <a:gd name="connsiteX163" fmla="*/ 4943646 w 12192000"/>
              <a:gd name="connsiteY163" fmla="*/ 3822916 h 4267200"/>
              <a:gd name="connsiteX164" fmla="*/ 4594837 w 12192000"/>
              <a:gd name="connsiteY164" fmla="*/ 3532274 h 4267200"/>
              <a:gd name="connsiteX165" fmla="*/ 4441737 w 12192000"/>
              <a:gd name="connsiteY165" fmla="*/ 3399734 h 4267200"/>
              <a:gd name="connsiteX166" fmla="*/ 4431236 w 12192000"/>
              <a:gd name="connsiteY166" fmla="*/ 3400954 h 4267200"/>
              <a:gd name="connsiteX167" fmla="*/ 4557150 w 12192000"/>
              <a:gd name="connsiteY167" fmla="*/ 3510023 h 4267200"/>
              <a:gd name="connsiteX168" fmla="*/ 4856936 w 12192000"/>
              <a:gd name="connsiteY168" fmla="*/ 3809146 h 4267200"/>
              <a:gd name="connsiteX169" fmla="*/ 5111996 w 12192000"/>
              <a:gd name="connsiteY169" fmla="*/ 4065759 h 4267200"/>
              <a:gd name="connsiteX170" fmla="*/ 5246890 w 12192000"/>
              <a:gd name="connsiteY170" fmla="*/ 4187633 h 4267200"/>
              <a:gd name="connsiteX171" fmla="*/ 5347266 w 12192000"/>
              <a:gd name="connsiteY171" fmla="*/ 4267200 h 4267200"/>
              <a:gd name="connsiteX172" fmla="*/ 5164092 w 12192000"/>
              <a:gd name="connsiteY172" fmla="*/ 4267200 h 4267200"/>
              <a:gd name="connsiteX173" fmla="*/ 5108945 w 12192000"/>
              <a:gd name="connsiteY173" fmla="*/ 4232176 h 4267200"/>
              <a:gd name="connsiteX174" fmla="*/ 4294126 w 12192000"/>
              <a:gd name="connsiteY174" fmla="*/ 3303048 h 4267200"/>
              <a:gd name="connsiteX175" fmla="*/ 4305321 w 12192000"/>
              <a:gd name="connsiteY175" fmla="*/ 3256953 h 4267200"/>
              <a:gd name="connsiteX176" fmla="*/ 4949299 w 12192000"/>
              <a:gd name="connsiteY176" fmla="*/ 3766336 h 4267200"/>
              <a:gd name="connsiteX177" fmla="*/ 5291452 w 12192000"/>
              <a:gd name="connsiteY177" fmla="*/ 4076801 h 4267200"/>
              <a:gd name="connsiteX178" fmla="*/ 5434998 w 12192000"/>
              <a:gd name="connsiteY178" fmla="*/ 4254100 h 4267200"/>
              <a:gd name="connsiteX179" fmla="*/ 5351015 w 12192000"/>
              <a:gd name="connsiteY179" fmla="*/ 3760989 h 4267200"/>
              <a:gd name="connsiteX180" fmla="*/ 5413780 w 12192000"/>
              <a:gd name="connsiteY180" fmla="*/ 2966265 h 4267200"/>
              <a:gd name="connsiteX181" fmla="*/ 5425627 w 12192000"/>
              <a:gd name="connsiteY181" fmla="*/ 2954192 h 4267200"/>
              <a:gd name="connsiteX182" fmla="*/ 8380397 w 12192000"/>
              <a:gd name="connsiteY182" fmla="*/ 2896659 h 4267200"/>
              <a:gd name="connsiteX183" fmla="*/ 8634801 w 12192000"/>
              <a:gd name="connsiteY183" fmla="*/ 3304169 h 4267200"/>
              <a:gd name="connsiteX184" fmla="*/ 8971448 w 12192000"/>
              <a:gd name="connsiteY184" fmla="*/ 3675946 h 4267200"/>
              <a:gd name="connsiteX185" fmla="*/ 8820691 w 12192000"/>
              <a:gd name="connsiteY185" fmla="*/ 3486482 h 4267200"/>
              <a:gd name="connsiteX186" fmla="*/ 8807612 w 12192000"/>
              <a:gd name="connsiteY186" fmla="*/ 3467256 h 4267200"/>
              <a:gd name="connsiteX187" fmla="*/ 8556796 w 12192000"/>
              <a:gd name="connsiteY187" fmla="*/ 3116474 h 4267200"/>
              <a:gd name="connsiteX188" fmla="*/ 8427018 w 12192000"/>
              <a:gd name="connsiteY188" fmla="*/ 2948853 h 4267200"/>
              <a:gd name="connsiteX189" fmla="*/ 8380397 w 12192000"/>
              <a:gd name="connsiteY189" fmla="*/ 2896659 h 4267200"/>
              <a:gd name="connsiteX190" fmla="*/ 9831020 w 12192000"/>
              <a:gd name="connsiteY190" fmla="*/ 2871730 h 4267200"/>
              <a:gd name="connsiteX191" fmla="*/ 9827707 w 12192000"/>
              <a:gd name="connsiteY191" fmla="*/ 2915231 h 4267200"/>
              <a:gd name="connsiteX192" fmla="*/ 9820699 w 12192000"/>
              <a:gd name="connsiteY192" fmla="*/ 3051540 h 4267200"/>
              <a:gd name="connsiteX193" fmla="*/ 9822525 w 12192000"/>
              <a:gd name="connsiteY193" fmla="*/ 3140814 h 4267200"/>
              <a:gd name="connsiteX194" fmla="*/ 9824704 w 12192000"/>
              <a:gd name="connsiteY194" fmla="*/ 3230628 h 4267200"/>
              <a:gd name="connsiteX195" fmla="*/ 9793821 w 12192000"/>
              <a:gd name="connsiteY195" fmla="*/ 3531652 h 4267200"/>
              <a:gd name="connsiteX196" fmla="*/ 9767436 w 12192000"/>
              <a:gd name="connsiteY196" fmla="*/ 3750864 h 4267200"/>
              <a:gd name="connsiteX197" fmla="*/ 9814477 w 12192000"/>
              <a:gd name="connsiteY197" fmla="*/ 3662531 h 4267200"/>
              <a:gd name="connsiteX198" fmla="*/ 9831020 w 12192000"/>
              <a:gd name="connsiteY198" fmla="*/ 2871730 h 4267200"/>
              <a:gd name="connsiteX199" fmla="*/ 8380521 w 12192000"/>
              <a:gd name="connsiteY199" fmla="*/ 2850596 h 4267200"/>
              <a:gd name="connsiteX200" fmla="*/ 8451446 w 12192000"/>
              <a:gd name="connsiteY200" fmla="*/ 2928627 h 4267200"/>
              <a:gd name="connsiteX201" fmla="*/ 8582269 w 12192000"/>
              <a:gd name="connsiteY201" fmla="*/ 3097880 h 4267200"/>
              <a:gd name="connsiteX202" fmla="*/ 8833783 w 12192000"/>
              <a:gd name="connsiteY202" fmla="*/ 3449753 h 4267200"/>
              <a:gd name="connsiteX203" fmla="*/ 8846863 w 12192000"/>
              <a:gd name="connsiteY203" fmla="*/ 3468981 h 4267200"/>
              <a:gd name="connsiteX204" fmla="*/ 8960046 w 12192000"/>
              <a:gd name="connsiteY204" fmla="*/ 3620389 h 4267200"/>
              <a:gd name="connsiteX205" fmla="*/ 8380521 w 12192000"/>
              <a:gd name="connsiteY205" fmla="*/ 2850596 h 4267200"/>
              <a:gd name="connsiteX206" fmla="*/ 9854151 w 12192000"/>
              <a:gd name="connsiteY206" fmla="*/ 2642862 h 4267200"/>
              <a:gd name="connsiteX207" fmla="*/ 9871341 w 12192000"/>
              <a:gd name="connsiteY207" fmla="*/ 2659697 h 4267200"/>
              <a:gd name="connsiteX208" fmla="*/ 9966678 w 12192000"/>
              <a:gd name="connsiteY208" fmla="*/ 3423399 h 4267200"/>
              <a:gd name="connsiteX209" fmla="*/ 9880832 w 12192000"/>
              <a:gd name="connsiteY209" fmla="*/ 3700562 h 4267200"/>
              <a:gd name="connsiteX210" fmla="*/ 9896024 w 12192000"/>
              <a:gd name="connsiteY210" fmla="*/ 4178295 h 4267200"/>
              <a:gd name="connsiteX211" fmla="*/ 10028060 w 12192000"/>
              <a:gd name="connsiteY211" fmla="*/ 4267200 h 4267200"/>
              <a:gd name="connsiteX212" fmla="*/ 9651813 w 12192000"/>
              <a:gd name="connsiteY212" fmla="*/ 4267200 h 4267200"/>
              <a:gd name="connsiteX213" fmla="*/ 9814527 w 12192000"/>
              <a:gd name="connsiteY213" fmla="*/ 4248048 h 4267200"/>
              <a:gd name="connsiteX214" fmla="*/ 9615182 w 12192000"/>
              <a:gd name="connsiteY214" fmla="*/ 4220499 h 4267200"/>
              <a:gd name="connsiteX215" fmla="*/ 9465210 w 12192000"/>
              <a:gd name="connsiteY215" fmla="*/ 4242240 h 4267200"/>
              <a:gd name="connsiteX216" fmla="*/ 9387108 w 12192000"/>
              <a:gd name="connsiteY216" fmla="*/ 4267200 h 4267200"/>
              <a:gd name="connsiteX217" fmla="*/ 9268441 w 12192000"/>
              <a:gd name="connsiteY217" fmla="*/ 4267200 h 4267200"/>
              <a:gd name="connsiteX218" fmla="*/ 9307676 w 12192000"/>
              <a:gd name="connsiteY218" fmla="*/ 4251276 h 4267200"/>
              <a:gd name="connsiteX219" fmla="*/ 9761570 w 12192000"/>
              <a:gd name="connsiteY219" fmla="*/ 4182283 h 4267200"/>
              <a:gd name="connsiteX220" fmla="*/ 9368237 w 12192000"/>
              <a:gd name="connsiteY220" fmla="*/ 3949470 h 4267200"/>
              <a:gd name="connsiteX221" fmla="*/ 9354614 w 12192000"/>
              <a:gd name="connsiteY221" fmla="*/ 3951288 h 4267200"/>
              <a:gd name="connsiteX222" fmla="*/ 8364351 w 12192000"/>
              <a:gd name="connsiteY222" fmla="*/ 4159267 h 4267200"/>
              <a:gd name="connsiteX223" fmla="*/ 8386567 w 12192000"/>
              <a:gd name="connsiteY223" fmla="*/ 4119760 h 4267200"/>
              <a:gd name="connsiteX224" fmla="*/ 9231713 w 12192000"/>
              <a:gd name="connsiteY224" fmla="*/ 3873539 h 4267200"/>
              <a:gd name="connsiteX225" fmla="*/ 9023301 w 12192000"/>
              <a:gd name="connsiteY225" fmla="*/ 3763109 h 4267200"/>
              <a:gd name="connsiteX226" fmla="*/ 9010556 w 12192000"/>
              <a:gd name="connsiteY226" fmla="*/ 3758998 h 4267200"/>
              <a:gd name="connsiteX227" fmla="*/ 8604324 w 12192000"/>
              <a:gd name="connsiteY227" fmla="*/ 3417171 h 4267200"/>
              <a:gd name="connsiteX228" fmla="*/ 8218577 w 12192000"/>
              <a:gd name="connsiteY228" fmla="*/ 2770227 h 4267200"/>
              <a:gd name="connsiteX229" fmla="*/ 8222774 w 12192000"/>
              <a:gd name="connsiteY229" fmla="*/ 2749954 h 4267200"/>
              <a:gd name="connsiteX230" fmla="*/ 8297623 w 12192000"/>
              <a:gd name="connsiteY230" fmla="*/ 2731935 h 4267200"/>
              <a:gd name="connsiteX231" fmla="*/ 9090618 w 12192000"/>
              <a:gd name="connsiteY231" fmla="*/ 3716225 h 4267200"/>
              <a:gd name="connsiteX232" fmla="*/ 9762441 w 12192000"/>
              <a:gd name="connsiteY232" fmla="*/ 4093587 h 4267200"/>
              <a:gd name="connsiteX233" fmla="*/ 9717826 w 12192000"/>
              <a:gd name="connsiteY233" fmla="*/ 3916719 h 4267200"/>
              <a:gd name="connsiteX234" fmla="*/ 9713123 w 12192000"/>
              <a:gd name="connsiteY234" fmla="*/ 3916663 h 4267200"/>
              <a:gd name="connsiteX235" fmla="*/ 9175594 w 12192000"/>
              <a:gd name="connsiteY235" fmla="*/ 3326950 h 4267200"/>
              <a:gd name="connsiteX236" fmla="*/ 9253941 w 12192000"/>
              <a:gd name="connsiteY236" fmla="*/ 3287566 h 4267200"/>
              <a:gd name="connsiteX237" fmla="*/ 9625671 w 12192000"/>
              <a:gd name="connsiteY237" fmla="*/ 3639960 h 4267200"/>
              <a:gd name="connsiteX238" fmla="*/ 9656881 w 12192000"/>
              <a:gd name="connsiteY238" fmla="*/ 3333361 h 4267200"/>
              <a:gd name="connsiteX239" fmla="*/ 9782066 w 12192000"/>
              <a:gd name="connsiteY239" fmla="*/ 2680771 h 4267200"/>
              <a:gd name="connsiteX240" fmla="*/ 9854151 w 12192000"/>
              <a:gd name="connsiteY240" fmla="*/ 2642862 h 4267200"/>
              <a:gd name="connsiteX241" fmla="*/ 11114299 w 12192000"/>
              <a:gd name="connsiteY241" fmla="*/ 2390555 h 4267200"/>
              <a:gd name="connsiteX242" fmla="*/ 11113373 w 12192000"/>
              <a:gd name="connsiteY242" fmla="*/ 2392739 h 4267200"/>
              <a:gd name="connsiteX243" fmla="*/ 11117197 w 12192000"/>
              <a:gd name="connsiteY243" fmla="*/ 2394358 h 4267200"/>
              <a:gd name="connsiteX244" fmla="*/ 11114299 w 12192000"/>
              <a:gd name="connsiteY244" fmla="*/ 2390555 h 4267200"/>
              <a:gd name="connsiteX245" fmla="*/ 10506276 w 12192000"/>
              <a:gd name="connsiteY245" fmla="*/ 2118977 h 4267200"/>
              <a:gd name="connsiteX246" fmla="*/ 10431542 w 12192000"/>
              <a:gd name="connsiteY246" fmla="*/ 2525128 h 4267200"/>
              <a:gd name="connsiteX247" fmla="*/ 10391375 w 12192000"/>
              <a:gd name="connsiteY247" fmla="*/ 2667145 h 4267200"/>
              <a:gd name="connsiteX248" fmla="*/ 10355047 w 12192000"/>
              <a:gd name="connsiteY248" fmla="*/ 2832031 h 4267200"/>
              <a:gd name="connsiteX249" fmla="*/ 10336080 w 12192000"/>
              <a:gd name="connsiteY249" fmla="*/ 2927011 h 4267200"/>
              <a:gd name="connsiteX250" fmla="*/ 10389394 w 12192000"/>
              <a:gd name="connsiteY250" fmla="*/ 2782834 h 4267200"/>
              <a:gd name="connsiteX251" fmla="*/ 10506276 w 12192000"/>
              <a:gd name="connsiteY251" fmla="*/ 2118977 h 4267200"/>
              <a:gd name="connsiteX252" fmla="*/ 11538179 w 12192000"/>
              <a:gd name="connsiteY252" fmla="*/ 2090376 h 4267200"/>
              <a:gd name="connsiteX253" fmla="*/ 11577479 w 12192000"/>
              <a:gd name="connsiteY253" fmla="*/ 2228695 h 4267200"/>
              <a:gd name="connsiteX254" fmla="*/ 11586754 w 12192000"/>
              <a:gd name="connsiteY254" fmla="*/ 2266098 h 4267200"/>
              <a:gd name="connsiteX255" fmla="*/ 11609011 w 12192000"/>
              <a:gd name="connsiteY255" fmla="*/ 2353427 h 4267200"/>
              <a:gd name="connsiteX256" fmla="*/ 11761579 w 12192000"/>
              <a:gd name="connsiteY256" fmla="*/ 2703223 h 4267200"/>
              <a:gd name="connsiteX257" fmla="*/ 11877711 w 12192000"/>
              <a:gd name="connsiteY257" fmla="*/ 2947465 h 4267200"/>
              <a:gd name="connsiteX258" fmla="*/ 11538179 w 12192000"/>
              <a:gd name="connsiteY258" fmla="*/ 2090376 h 4267200"/>
              <a:gd name="connsiteX259" fmla="*/ 6604735 w 12192000"/>
              <a:gd name="connsiteY259" fmla="*/ 2041381 h 4267200"/>
              <a:gd name="connsiteX260" fmla="*/ 7204487 w 12192000"/>
              <a:gd name="connsiteY260" fmla="*/ 2742112 h 4267200"/>
              <a:gd name="connsiteX261" fmla="*/ 7131592 w 12192000"/>
              <a:gd name="connsiteY261" fmla="*/ 2672096 h 4267200"/>
              <a:gd name="connsiteX262" fmla="*/ 6996344 w 12192000"/>
              <a:gd name="connsiteY262" fmla="*/ 2518310 h 4267200"/>
              <a:gd name="connsiteX263" fmla="*/ 6735495 w 12192000"/>
              <a:gd name="connsiteY263" fmla="*/ 2196890 h 4267200"/>
              <a:gd name="connsiteX264" fmla="*/ 6721901 w 12192000"/>
              <a:gd name="connsiteY264" fmla="*/ 2179274 h 4267200"/>
              <a:gd name="connsiteX265" fmla="*/ 6604735 w 12192000"/>
              <a:gd name="connsiteY265" fmla="*/ 2041381 h 4267200"/>
              <a:gd name="connsiteX266" fmla="*/ 11488421 w 12192000"/>
              <a:gd name="connsiteY266" fmla="*/ 2034549 h 4267200"/>
              <a:gd name="connsiteX267" fmla="*/ 11840356 w 12192000"/>
              <a:gd name="connsiteY267" fmla="*/ 2932293 h 4267200"/>
              <a:gd name="connsiteX268" fmla="*/ 11736331 w 12192000"/>
              <a:gd name="connsiteY268" fmla="*/ 2715710 h 4267200"/>
              <a:gd name="connsiteX269" fmla="*/ 11581560 w 12192000"/>
              <a:gd name="connsiteY269" fmla="*/ 2360474 h 4267200"/>
              <a:gd name="connsiteX270" fmla="*/ 11558442 w 12192000"/>
              <a:gd name="connsiteY270" fmla="*/ 2272139 h 4267200"/>
              <a:gd name="connsiteX271" fmla="*/ 11549169 w 12192000"/>
              <a:gd name="connsiteY271" fmla="*/ 2234734 h 4267200"/>
              <a:gd name="connsiteX272" fmla="*/ 11488421 w 12192000"/>
              <a:gd name="connsiteY272" fmla="*/ 2034549 h 4267200"/>
              <a:gd name="connsiteX273" fmla="*/ 10468916 w 12192000"/>
              <a:gd name="connsiteY273" fmla="*/ 2032338 h 4267200"/>
              <a:gd name="connsiteX274" fmla="*/ 10421480 w 12192000"/>
              <a:gd name="connsiteY274" fmla="*/ 2185446 h 4267200"/>
              <a:gd name="connsiteX275" fmla="*/ 10351264 w 12192000"/>
              <a:gd name="connsiteY275" fmla="*/ 2591574 h 4267200"/>
              <a:gd name="connsiteX276" fmla="*/ 10294485 w 12192000"/>
              <a:gd name="connsiteY276" fmla="*/ 2991809 h 4267200"/>
              <a:gd name="connsiteX277" fmla="*/ 10327850 w 12192000"/>
              <a:gd name="connsiteY277" fmla="*/ 2826310 h 4267200"/>
              <a:gd name="connsiteX278" fmla="*/ 10364099 w 12192000"/>
              <a:gd name="connsiteY278" fmla="*/ 2660098 h 4267200"/>
              <a:gd name="connsiteX279" fmla="*/ 10404725 w 12192000"/>
              <a:gd name="connsiteY279" fmla="*/ 2516991 h 4267200"/>
              <a:gd name="connsiteX280" fmla="*/ 10478071 w 12192000"/>
              <a:gd name="connsiteY280" fmla="*/ 2114122 h 4267200"/>
              <a:gd name="connsiteX281" fmla="*/ 10468916 w 12192000"/>
              <a:gd name="connsiteY281" fmla="*/ 2032338 h 4267200"/>
              <a:gd name="connsiteX282" fmla="*/ 10573132 w 12192000"/>
              <a:gd name="connsiteY282" fmla="*/ 1991479 h 4267200"/>
              <a:gd name="connsiteX283" fmla="*/ 11066880 w 12192000"/>
              <a:gd name="connsiteY283" fmla="*/ 2371770 h 4267200"/>
              <a:gd name="connsiteX284" fmla="*/ 10573132 w 12192000"/>
              <a:gd name="connsiteY284" fmla="*/ 1991479 h 4267200"/>
              <a:gd name="connsiteX285" fmla="*/ 6591670 w 12192000"/>
              <a:gd name="connsiteY285" fmla="*/ 1988277 h 4267200"/>
              <a:gd name="connsiteX286" fmla="*/ 6747349 w 12192000"/>
              <a:gd name="connsiteY286" fmla="*/ 2160069 h 4267200"/>
              <a:gd name="connsiteX287" fmla="*/ 6760943 w 12192000"/>
              <a:gd name="connsiteY287" fmla="*/ 2177686 h 4267200"/>
              <a:gd name="connsiteX288" fmla="*/ 7021065 w 12192000"/>
              <a:gd name="connsiteY288" fmla="*/ 2498102 h 4267200"/>
              <a:gd name="connsiteX289" fmla="*/ 7155223 w 12192000"/>
              <a:gd name="connsiteY289" fmla="*/ 2650386 h 4267200"/>
              <a:gd name="connsiteX290" fmla="*/ 7203167 w 12192000"/>
              <a:gd name="connsiteY290" fmla="*/ 2697288 h 4267200"/>
              <a:gd name="connsiteX291" fmla="*/ 6937703 w 12192000"/>
              <a:gd name="connsiteY291" fmla="*/ 2321981 h 4267200"/>
              <a:gd name="connsiteX292" fmla="*/ 6591670 w 12192000"/>
              <a:gd name="connsiteY292" fmla="*/ 1988277 h 4267200"/>
              <a:gd name="connsiteX293" fmla="*/ 5798671 w 12192000"/>
              <a:gd name="connsiteY293" fmla="*/ 1981601 h 4267200"/>
              <a:gd name="connsiteX294" fmla="*/ 5754709 w 12192000"/>
              <a:gd name="connsiteY294" fmla="*/ 2071454 h 4267200"/>
              <a:gd name="connsiteX295" fmla="*/ 5763044 w 12192000"/>
              <a:gd name="connsiteY295" fmla="*/ 2842206 h 4267200"/>
              <a:gd name="connsiteX296" fmla="*/ 5764974 w 12192000"/>
              <a:gd name="connsiteY296" fmla="*/ 2799609 h 4267200"/>
              <a:gd name="connsiteX297" fmla="*/ 5767665 w 12192000"/>
              <a:gd name="connsiteY297" fmla="*/ 2666409 h 4267200"/>
              <a:gd name="connsiteX298" fmla="*/ 5763055 w 12192000"/>
              <a:gd name="connsiteY298" fmla="*/ 2579705 h 4267200"/>
              <a:gd name="connsiteX299" fmla="*/ 5758079 w 12192000"/>
              <a:gd name="connsiteY299" fmla="*/ 2492508 h 4267200"/>
              <a:gd name="connsiteX300" fmla="*/ 5779325 w 12192000"/>
              <a:gd name="connsiteY300" fmla="*/ 2197069 h 4267200"/>
              <a:gd name="connsiteX301" fmla="*/ 5798671 w 12192000"/>
              <a:gd name="connsiteY301" fmla="*/ 1981601 h 4267200"/>
              <a:gd name="connsiteX302" fmla="*/ 5829202 w 12192000"/>
              <a:gd name="connsiteY302" fmla="*/ 1971679 h 4267200"/>
              <a:gd name="connsiteX303" fmla="*/ 5809558 w 12192000"/>
              <a:gd name="connsiteY303" fmla="*/ 2198043 h 4267200"/>
              <a:gd name="connsiteX304" fmla="*/ 5788653 w 12192000"/>
              <a:gd name="connsiteY304" fmla="*/ 2489430 h 4267200"/>
              <a:gd name="connsiteX305" fmla="*/ 5793439 w 12192000"/>
              <a:gd name="connsiteY305" fmla="*/ 2575235 h 4267200"/>
              <a:gd name="connsiteX306" fmla="*/ 5796837 w 12192000"/>
              <a:gd name="connsiteY306" fmla="*/ 2637633 h 4267200"/>
              <a:gd name="connsiteX307" fmla="*/ 5818614 w 12192000"/>
              <a:gd name="connsiteY307" fmla="*/ 2473055 h 4267200"/>
              <a:gd name="connsiteX308" fmla="*/ 5829202 w 12192000"/>
              <a:gd name="connsiteY308" fmla="*/ 1971679 h 4267200"/>
              <a:gd name="connsiteX309" fmla="*/ 10578769 w 12192000"/>
              <a:gd name="connsiteY309" fmla="*/ 1962963 h 4267200"/>
              <a:gd name="connsiteX310" fmla="*/ 11073823 w 12192000"/>
              <a:gd name="connsiteY310" fmla="*/ 2338658 h 4267200"/>
              <a:gd name="connsiteX311" fmla="*/ 10578769 w 12192000"/>
              <a:gd name="connsiteY311" fmla="*/ 1962963 h 4267200"/>
              <a:gd name="connsiteX312" fmla="*/ 5911389 w 12192000"/>
              <a:gd name="connsiteY312" fmla="*/ 1898371 h 4267200"/>
              <a:gd name="connsiteX313" fmla="*/ 6237627 w 12192000"/>
              <a:gd name="connsiteY313" fmla="*/ 2231921 h 4267200"/>
              <a:gd name="connsiteX314" fmla="*/ 5911389 w 12192000"/>
              <a:gd name="connsiteY314" fmla="*/ 1898371 h 4267200"/>
              <a:gd name="connsiteX315" fmla="*/ 6944437 w 12192000"/>
              <a:gd name="connsiteY315" fmla="*/ 1575402 h 4267200"/>
              <a:gd name="connsiteX316" fmla="*/ 6304730 w 12192000"/>
              <a:gd name="connsiteY316" fmla="*/ 1766654 h 4267200"/>
              <a:gd name="connsiteX317" fmla="*/ 6944437 w 12192000"/>
              <a:gd name="connsiteY317" fmla="*/ 1575402 h 4267200"/>
              <a:gd name="connsiteX318" fmla="*/ 7019523 w 12192000"/>
              <a:gd name="connsiteY318" fmla="*/ 1519450 h 4267200"/>
              <a:gd name="connsiteX319" fmla="*/ 6298091 w 12192000"/>
              <a:gd name="connsiteY319" fmla="*/ 1737122 h 4267200"/>
              <a:gd name="connsiteX320" fmla="*/ 7019523 w 12192000"/>
              <a:gd name="connsiteY320" fmla="*/ 1519450 h 4267200"/>
              <a:gd name="connsiteX321" fmla="*/ 2399523 w 12192000"/>
              <a:gd name="connsiteY321" fmla="*/ 1428234 h 4267200"/>
              <a:gd name="connsiteX322" fmla="*/ 2224982 w 12192000"/>
              <a:gd name="connsiteY322" fmla="*/ 1826201 h 4267200"/>
              <a:gd name="connsiteX323" fmla="*/ 2096099 w 12192000"/>
              <a:gd name="connsiteY323" fmla="*/ 2345900 h 4267200"/>
              <a:gd name="connsiteX324" fmla="*/ 2283317 w 12192000"/>
              <a:gd name="connsiteY324" fmla="*/ 1796925 h 4267200"/>
              <a:gd name="connsiteX325" fmla="*/ 2448558 w 12192000"/>
              <a:gd name="connsiteY325" fmla="*/ 1373435 h 4267200"/>
              <a:gd name="connsiteX326" fmla="*/ 2312521 w 12192000"/>
              <a:gd name="connsiteY326" fmla="*/ 1806140 h 4267200"/>
              <a:gd name="connsiteX327" fmla="*/ 2127533 w 12192000"/>
              <a:gd name="connsiteY327" fmla="*/ 2348380 h 4267200"/>
              <a:gd name="connsiteX328" fmla="*/ 2358080 w 12192000"/>
              <a:gd name="connsiteY328" fmla="*/ 1866134 h 4267200"/>
              <a:gd name="connsiteX329" fmla="*/ 2407436 w 12192000"/>
              <a:gd name="connsiteY329" fmla="*/ 1651070 h 4267200"/>
              <a:gd name="connsiteX330" fmla="*/ 2448558 w 12192000"/>
              <a:gd name="connsiteY330" fmla="*/ 1373435 h 4267200"/>
              <a:gd name="connsiteX331" fmla="*/ 278707 w 12192000"/>
              <a:gd name="connsiteY331" fmla="*/ 1352270 h 4267200"/>
              <a:gd name="connsiteX332" fmla="*/ 321570 w 12192000"/>
              <a:gd name="connsiteY332" fmla="*/ 1861610 h 4267200"/>
              <a:gd name="connsiteX333" fmla="*/ 294281 w 12192000"/>
              <a:gd name="connsiteY333" fmla="*/ 1440658 h 4267200"/>
              <a:gd name="connsiteX334" fmla="*/ 1423821 w 12192000"/>
              <a:gd name="connsiteY334" fmla="*/ 1351958 h 4267200"/>
              <a:gd name="connsiteX335" fmla="*/ 1638521 w 12192000"/>
              <a:gd name="connsiteY335" fmla="*/ 1908470 h 4267200"/>
              <a:gd name="connsiteX336" fmla="*/ 1754199 w 12192000"/>
              <a:gd name="connsiteY336" fmla="*/ 2149284 h 4267200"/>
              <a:gd name="connsiteX337" fmla="*/ 1908359 w 12192000"/>
              <a:gd name="connsiteY337" fmla="*/ 2364988 h 4267200"/>
              <a:gd name="connsiteX338" fmla="*/ 1647661 w 12192000"/>
              <a:gd name="connsiteY338" fmla="*/ 1825945 h 4267200"/>
              <a:gd name="connsiteX339" fmla="*/ 1423821 w 12192000"/>
              <a:gd name="connsiteY339" fmla="*/ 1351958 h 4267200"/>
              <a:gd name="connsiteX340" fmla="*/ 9518298 w 12192000"/>
              <a:gd name="connsiteY340" fmla="*/ 1338235 h 4267200"/>
              <a:gd name="connsiteX341" fmla="*/ 9838009 w 12192000"/>
              <a:gd name="connsiteY341" fmla="*/ 2272553 h 4267200"/>
              <a:gd name="connsiteX342" fmla="*/ 9805906 w 12192000"/>
              <a:gd name="connsiteY342" fmla="*/ 2159819 h 4267200"/>
              <a:gd name="connsiteX343" fmla="*/ 9801623 w 12192000"/>
              <a:gd name="connsiteY343" fmla="*/ 2142555 h 4267200"/>
              <a:gd name="connsiteX344" fmla="*/ 9628671 w 12192000"/>
              <a:gd name="connsiteY344" fmla="*/ 1617375 h 4267200"/>
              <a:gd name="connsiteX345" fmla="*/ 9598299 w 12192000"/>
              <a:gd name="connsiteY345" fmla="*/ 1544643 h 4267200"/>
              <a:gd name="connsiteX346" fmla="*/ 9518298 w 12192000"/>
              <a:gd name="connsiteY346" fmla="*/ 1338235 h 4267200"/>
              <a:gd name="connsiteX347" fmla="*/ 1431890 w 12192000"/>
              <a:gd name="connsiteY347" fmla="*/ 1306475 h 4267200"/>
              <a:gd name="connsiteX348" fmla="*/ 1507597 w 12192000"/>
              <a:gd name="connsiteY348" fmla="*/ 1446132 h 4267200"/>
              <a:gd name="connsiteX349" fmla="*/ 1674586 w 12192000"/>
              <a:gd name="connsiteY349" fmla="*/ 1813832 h 4267200"/>
              <a:gd name="connsiteX350" fmla="*/ 1815950 w 12192000"/>
              <a:gd name="connsiteY350" fmla="*/ 2128564 h 4267200"/>
              <a:gd name="connsiteX351" fmla="*/ 1984242 w 12192000"/>
              <a:gd name="connsiteY351" fmla="*/ 2430829 h 4267200"/>
              <a:gd name="connsiteX352" fmla="*/ 2014023 w 12192000"/>
              <a:gd name="connsiteY352" fmla="*/ 2450995 h 4267200"/>
              <a:gd name="connsiteX353" fmla="*/ 1747337 w 12192000"/>
              <a:gd name="connsiteY353" fmla="*/ 1855264 h 4267200"/>
              <a:gd name="connsiteX354" fmla="*/ 1533749 w 12192000"/>
              <a:gd name="connsiteY354" fmla="*/ 1478656 h 4267200"/>
              <a:gd name="connsiteX355" fmla="*/ 1431890 w 12192000"/>
              <a:gd name="connsiteY355" fmla="*/ 1306475 h 4267200"/>
              <a:gd name="connsiteX356" fmla="*/ 5052692 w 12192000"/>
              <a:gd name="connsiteY356" fmla="*/ 1292994 h 4267200"/>
              <a:gd name="connsiteX357" fmla="*/ 5200661 w 12192000"/>
              <a:gd name="connsiteY357" fmla="*/ 1635186 h 4267200"/>
              <a:gd name="connsiteX358" fmla="*/ 5297138 w 12192000"/>
              <a:gd name="connsiteY358" fmla="*/ 1906351 h 4267200"/>
              <a:gd name="connsiteX359" fmla="*/ 5052692 w 12192000"/>
              <a:gd name="connsiteY359" fmla="*/ 1292994 h 4267200"/>
              <a:gd name="connsiteX360" fmla="*/ 9528078 w 12192000"/>
              <a:gd name="connsiteY360" fmla="*/ 1278636 h 4267200"/>
              <a:gd name="connsiteX361" fmla="*/ 9623946 w 12192000"/>
              <a:gd name="connsiteY361" fmla="*/ 1534260 h 4267200"/>
              <a:gd name="connsiteX362" fmla="*/ 9654858 w 12192000"/>
              <a:gd name="connsiteY362" fmla="*/ 1607218 h 4267200"/>
              <a:gd name="connsiteX363" fmla="*/ 9826304 w 12192000"/>
              <a:gd name="connsiteY363" fmla="*/ 2125320 h 4267200"/>
              <a:gd name="connsiteX364" fmla="*/ 9701198 w 12192000"/>
              <a:gd name="connsiteY364" fmla="*/ 1646797 h 4267200"/>
              <a:gd name="connsiteX365" fmla="*/ 9528078 w 12192000"/>
              <a:gd name="connsiteY365" fmla="*/ 1278636 h 4267200"/>
              <a:gd name="connsiteX366" fmla="*/ 5009948 w 12192000"/>
              <a:gd name="connsiteY366" fmla="*/ 1273619 h 4267200"/>
              <a:gd name="connsiteX367" fmla="*/ 5121777 w 12192000"/>
              <a:gd name="connsiteY367" fmla="*/ 1654213 h 4267200"/>
              <a:gd name="connsiteX368" fmla="*/ 5293545 w 12192000"/>
              <a:gd name="connsiteY368" fmla="*/ 2072247 h 4267200"/>
              <a:gd name="connsiteX369" fmla="*/ 5294042 w 12192000"/>
              <a:gd name="connsiteY369" fmla="*/ 2065019 h 4267200"/>
              <a:gd name="connsiteX370" fmla="*/ 5171936 w 12192000"/>
              <a:gd name="connsiteY370" fmla="*/ 1647613 h 4267200"/>
              <a:gd name="connsiteX371" fmla="*/ 5009948 w 12192000"/>
              <a:gd name="connsiteY371" fmla="*/ 1273619 h 4267200"/>
              <a:gd name="connsiteX372" fmla="*/ 655236 w 12192000"/>
              <a:gd name="connsiteY372" fmla="*/ 1268632 h 4267200"/>
              <a:gd name="connsiteX373" fmla="*/ 839521 w 12192000"/>
              <a:gd name="connsiteY373" fmla="*/ 1685315 h 4267200"/>
              <a:gd name="connsiteX374" fmla="*/ 1109416 w 12192000"/>
              <a:gd name="connsiteY374" fmla="*/ 2061663 h 4267200"/>
              <a:gd name="connsiteX375" fmla="*/ 1298300 w 12192000"/>
              <a:gd name="connsiteY375" fmla="*/ 2247742 h 4267200"/>
              <a:gd name="connsiteX376" fmla="*/ 1125871 w 12192000"/>
              <a:gd name="connsiteY376" fmla="*/ 1989513 h 4267200"/>
              <a:gd name="connsiteX377" fmla="*/ 981574 w 12192000"/>
              <a:gd name="connsiteY377" fmla="*/ 1783157 h 4267200"/>
              <a:gd name="connsiteX378" fmla="*/ 922198 w 12192000"/>
              <a:gd name="connsiteY378" fmla="*/ 1677437 h 4267200"/>
              <a:gd name="connsiteX379" fmla="*/ 869293 w 12192000"/>
              <a:gd name="connsiteY379" fmla="*/ 1583214 h 4267200"/>
              <a:gd name="connsiteX380" fmla="*/ 751431 w 12192000"/>
              <a:gd name="connsiteY380" fmla="*/ 1405731 h 4267200"/>
              <a:gd name="connsiteX381" fmla="*/ 6516292 w 12192000"/>
              <a:gd name="connsiteY381" fmla="*/ 1263064 h 4267200"/>
              <a:gd name="connsiteX382" fmla="*/ 5736320 w 12192000"/>
              <a:gd name="connsiteY382" fmla="*/ 1501803 h 4267200"/>
              <a:gd name="connsiteX383" fmla="*/ 6516292 w 12192000"/>
              <a:gd name="connsiteY383" fmla="*/ 1263064 h 4267200"/>
              <a:gd name="connsiteX384" fmla="*/ 291466 w 12192000"/>
              <a:gd name="connsiteY384" fmla="*/ 1250369 h 4267200"/>
              <a:gd name="connsiteX385" fmla="*/ 323180 w 12192000"/>
              <a:gd name="connsiteY385" fmla="*/ 1435283 h 4267200"/>
              <a:gd name="connsiteX386" fmla="*/ 349381 w 12192000"/>
              <a:gd name="connsiteY386" fmla="*/ 1875041 h 4267200"/>
              <a:gd name="connsiteX387" fmla="*/ 374363 w 12192000"/>
              <a:gd name="connsiteY387" fmla="*/ 1506494 h 4267200"/>
              <a:gd name="connsiteX388" fmla="*/ 302168 w 12192000"/>
              <a:gd name="connsiteY388" fmla="*/ 1274495 h 4267200"/>
              <a:gd name="connsiteX389" fmla="*/ 291466 w 12192000"/>
              <a:gd name="connsiteY389" fmla="*/ 1250369 h 4267200"/>
              <a:gd name="connsiteX390" fmla="*/ 678222 w 12192000"/>
              <a:gd name="connsiteY390" fmla="*/ 1248670 h 4267200"/>
              <a:gd name="connsiteX391" fmla="*/ 775536 w 12192000"/>
              <a:gd name="connsiteY391" fmla="*/ 1388015 h 4267200"/>
              <a:gd name="connsiteX392" fmla="*/ 894529 w 12192000"/>
              <a:gd name="connsiteY392" fmla="*/ 1567739 h 4267200"/>
              <a:gd name="connsiteX393" fmla="*/ 948000 w 12192000"/>
              <a:gd name="connsiteY393" fmla="*/ 1663088 h 4267200"/>
              <a:gd name="connsiteX394" fmla="*/ 1006812 w 12192000"/>
              <a:gd name="connsiteY394" fmla="*/ 1767683 h 4267200"/>
              <a:gd name="connsiteX395" fmla="*/ 1149133 w 12192000"/>
              <a:gd name="connsiteY395" fmla="*/ 1971513 h 4267200"/>
              <a:gd name="connsiteX396" fmla="*/ 1333952 w 12192000"/>
              <a:gd name="connsiteY396" fmla="*/ 2251620 h 4267200"/>
              <a:gd name="connsiteX397" fmla="*/ 1337329 w 12192000"/>
              <a:gd name="connsiteY397" fmla="*/ 2258350 h 4267200"/>
              <a:gd name="connsiteX398" fmla="*/ 1014726 w 12192000"/>
              <a:gd name="connsiteY398" fmla="*/ 1615556 h 4267200"/>
              <a:gd name="connsiteX399" fmla="*/ 678222 w 12192000"/>
              <a:gd name="connsiteY399" fmla="*/ 1248670 h 4267200"/>
              <a:gd name="connsiteX400" fmla="*/ 9441752 w 12192000"/>
              <a:gd name="connsiteY400" fmla="*/ 1245311 h 4267200"/>
              <a:gd name="connsiteX401" fmla="*/ 9278979 w 12192000"/>
              <a:gd name="connsiteY401" fmla="*/ 1406236 h 4267200"/>
              <a:gd name="connsiteX402" fmla="*/ 9235540 w 12192000"/>
              <a:gd name="connsiteY402" fmla="*/ 1546869 h 4267200"/>
              <a:gd name="connsiteX403" fmla="*/ 9264074 w 12192000"/>
              <a:gd name="connsiteY403" fmla="*/ 1557016 h 4267200"/>
              <a:gd name="connsiteX404" fmla="*/ 9441752 w 12192000"/>
              <a:gd name="connsiteY404" fmla="*/ 1245311 h 4267200"/>
              <a:gd name="connsiteX405" fmla="*/ 6691602 w 12192000"/>
              <a:gd name="connsiteY405" fmla="*/ 1140573 h 4267200"/>
              <a:gd name="connsiteX406" fmla="*/ 6571100 w 12192000"/>
              <a:gd name="connsiteY406" fmla="*/ 1183662 h 4267200"/>
              <a:gd name="connsiteX407" fmla="*/ 6241687 w 12192000"/>
              <a:gd name="connsiteY407" fmla="*/ 1257600 h 4267200"/>
              <a:gd name="connsiteX408" fmla="*/ 5693009 w 12192000"/>
              <a:gd name="connsiteY408" fmla="*/ 1478256 h 4267200"/>
              <a:gd name="connsiteX409" fmla="*/ 6548420 w 12192000"/>
              <a:gd name="connsiteY409" fmla="*/ 1214599 h 4267200"/>
              <a:gd name="connsiteX410" fmla="*/ 6605473 w 12192000"/>
              <a:gd name="connsiteY410" fmla="*/ 1184686 h 4267200"/>
              <a:gd name="connsiteX411" fmla="*/ 6691602 w 12192000"/>
              <a:gd name="connsiteY411" fmla="*/ 1140573 h 4267200"/>
              <a:gd name="connsiteX412" fmla="*/ 4002475 w 12192000"/>
              <a:gd name="connsiteY412" fmla="*/ 1037802 h 4267200"/>
              <a:gd name="connsiteX413" fmla="*/ 4000324 w 12192000"/>
              <a:gd name="connsiteY413" fmla="*/ 1039362 h 4267200"/>
              <a:gd name="connsiteX414" fmla="*/ 4002862 w 12192000"/>
              <a:gd name="connsiteY414" fmla="*/ 1042866 h 4267200"/>
              <a:gd name="connsiteX415" fmla="*/ 4002475 w 12192000"/>
              <a:gd name="connsiteY415" fmla="*/ 1037802 h 4267200"/>
              <a:gd name="connsiteX416" fmla="*/ 506322 w 12192000"/>
              <a:gd name="connsiteY416" fmla="*/ 1020997 h 4267200"/>
              <a:gd name="connsiteX417" fmla="*/ 533068 w 12192000"/>
              <a:gd name="connsiteY417" fmla="*/ 1029409 h 4267200"/>
              <a:gd name="connsiteX418" fmla="*/ 1232525 w 12192000"/>
              <a:gd name="connsiteY418" fmla="*/ 1804675 h 4267200"/>
              <a:gd name="connsiteX419" fmla="*/ 1388858 w 12192000"/>
              <a:gd name="connsiteY419" fmla="*/ 2368011 h 4267200"/>
              <a:gd name="connsiteX420" fmla="*/ 1384098 w 12192000"/>
              <a:gd name="connsiteY420" fmla="*/ 2378125 h 4267200"/>
              <a:gd name="connsiteX421" fmla="*/ 1425393 w 12192000"/>
              <a:gd name="connsiteY421" fmla="*/ 2589124 h 4267200"/>
              <a:gd name="connsiteX422" fmla="*/ 1424001 w 12192000"/>
              <a:gd name="connsiteY422" fmla="*/ 2597541 h 4267200"/>
              <a:gd name="connsiteX423" fmla="*/ 2152729 w 12192000"/>
              <a:gd name="connsiteY423" fmla="*/ 2864487 h 4267200"/>
              <a:gd name="connsiteX424" fmla="*/ 2020609 w 12192000"/>
              <a:gd name="connsiteY424" fmla="*/ 2539671 h 4267200"/>
              <a:gd name="connsiteX425" fmla="*/ 2018920 w 12192000"/>
              <a:gd name="connsiteY425" fmla="*/ 2536309 h 4267200"/>
              <a:gd name="connsiteX426" fmla="*/ 1342441 w 12192000"/>
              <a:gd name="connsiteY426" fmla="*/ 1173017 h 4267200"/>
              <a:gd name="connsiteX427" fmla="*/ 1367925 w 12192000"/>
              <a:gd name="connsiteY427" fmla="*/ 1135648 h 4267200"/>
              <a:gd name="connsiteX428" fmla="*/ 1771401 w 12192000"/>
              <a:gd name="connsiteY428" fmla="*/ 1806673 h 4267200"/>
              <a:gd name="connsiteX429" fmla="*/ 1972385 w 12192000"/>
              <a:gd name="connsiteY429" fmla="*/ 2198735 h 4267200"/>
              <a:gd name="connsiteX430" fmla="*/ 2040892 w 12192000"/>
              <a:gd name="connsiteY430" fmla="*/ 2405205 h 4267200"/>
              <a:gd name="connsiteX431" fmla="*/ 2131689 w 12192000"/>
              <a:gd name="connsiteY431" fmla="*/ 1936926 h 4267200"/>
              <a:gd name="connsiteX432" fmla="*/ 2454820 w 12192000"/>
              <a:gd name="connsiteY432" fmla="*/ 1248808 h 4267200"/>
              <a:gd name="connsiteX433" fmla="*/ 2492512 w 12192000"/>
              <a:gd name="connsiteY433" fmla="*/ 1302920 h 4267200"/>
              <a:gd name="connsiteX434" fmla="*/ 2081216 w 12192000"/>
              <a:gd name="connsiteY434" fmla="*/ 2527513 h 4267200"/>
              <a:gd name="connsiteX435" fmla="*/ 2081211 w 12192000"/>
              <a:gd name="connsiteY435" fmla="*/ 2528916 h 4267200"/>
              <a:gd name="connsiteX436" fmla="*/ 2199067 w 12192000"/>
              <a:gd name="connsiteY436" fmla="*/ 2884061 h 4267200"/>
              <a:gd name="connsiteX437" fmla="*/ 3192586 w 12192000"/>
              <a:gd name="connsiteY437" fmla="*/ 3411496 h 4267200"/>
              <a:gd name="connsiteX438" fmla="*/ 3182620 w 12192000"/>
              <a:gd name="connsiteY438" fmla="*/ 3483279 h 4267200"/>
              <a:gd name="connsiteX439" fmla="*/ 2435119 w 12192000"/>
              <a:gd name="connsiteY439" fmla="*/ 3080173 h 4267200"/>
              <a:gd name="connsiteX440" fmla="*/ 2410152 w 12192000"/>
              <a:gd name="connsiteY440" fmla="*/ 3063751 h 4267200"/>
              <a:gd name="connsiteX441" fmla="*/ 2408099 w 12192000"/>
              <a:gd name="connsiteY441" fmla="*/ 3064403 h 4267200"/>
              <a:gd name="connsiteX442" fmla="*/ 2407218 w 12192000"/>
              <a:gd name="connsiteY442" fmla="*/ 3070324 h 4267200"/>
              <a:gd name="connsiteX443" fmla="*/ 2380138 w 12192000"/>
              <a:gd name="connsiteY443" fmla="*/ 3099341 h 4267200"/>
              <a:gd name="connsiteX444" fmla="*/ 1765923 w 12192000"/>
              <a:gd name="connsiteY444" fmla="*/ 3581043 h 4267200"/>
              <a:gd name="connsiteX445" fmla="*/ 1702258 w 12192000"/>
              <a:gd name="connsiteY445" fmla="*/ 3612286 h 4267200"/>
              <a:gd name="connsiteX446" fmla="*/ 1538370 w 12192000"/>
              <a:gd name="connsiteY446" fmla="*/ 3811804 h 4267200"/>
              <a:gd name="connsiteX447" fmla="*/ 1325720 w 12192000"/>
              <a:gd name="connsiteY447" fmla="*/ 4125411 h 4267200"/>
              <a:gd name="connsiteX448" fmla="*/ 1206279 w 12192000"/>
              <a:gd name="connsiteY448" fmla="*/ 4267200 h 4267200"/>
              <a:gd name="connsiteX449" fmla="*/ 1115040 w 12192000"/>
              <a:gd name="connsiteY449" fmla="*/ 4267200 h 4267200"/>
              <a:gd name="connsiteX450" fmla="*/ 1258195 w 12192000"/>
              <a:gd name="connsiteY450" fmla="*/ 4099624 h 4267200"/>
              <a:gd name="connsiteX451" fmla="*/ 1423113 w 12192000"/>
              <a:gd name="connsiteY451" fmla="*/ 3874565 h 4267200"/>
              <a:gd name="connsiteX452" fmla="*/ 1260565 w 12192000"/>
              <a:gd name="connsiteY452" fmla="*/ 4031982 h 4267200"/>
              <a:gd name="connsiteX453" fmla="*/ 1073327 w 12192000"/>
              <a:gd name="connsiteY453" fmla="*/ 4218727 h 4267200"/>
              <a:gd name="connsiteX454" fmla="*/ 1032294 w 12192000"/>
              <a:gd name="connsiteY454" fmla="*/ 4267200 h 4267200"/>
              <a:gd name="connsiteX455" fmla="*/ 993830 w 12192000"/>
              <a:gd name="connsiteY455" fmla="*/ 4267200 h 4267200"/>
              <a:gd name="connsiteX456" fmla="*/ 1051860 w 12192000"/>
              <a:gd name="connsiteY456" fmla="*/ 4198693 h 4267200"/>
              <a:gd name="connsiteX457" fmla="*/ 1240607 w 12192000"/>
              <a:gd name="connsiteY457" fmla="*/ 4010401 h 4267200"/>
              <a:gd name="connsiteX458" fmla="*/ 1310106 w 12192000"/>
              <a:gd name="connsiteY458" fmla="*/ 3943217 h 4267200"/>
              <a:gd name="connsiteX459" fmla="*/ 952103 w 12192000"/>
              <a:gd name="connsiteY459" fmla="*/ 4265972 h 4267200"/>
              <a:gd name="connsiteX460" fmla="*/ 951207 w 12192000"/>
              <a:gd name="connsiteY460" fmla="*/ 4267200 h 4267200"/>
              <a:gd name="connsiteX461" fmla="*/ 862760 w 12192000"/>
              <a:gd name="connsiteY461" fmla="*/ 4267200 h 4267200"/>
              <a:gd name="connsiteX462" fmla="*/ 909145 w 12192000"/>
              <a:gd name="connsiteY462" fmla="*/ 4199225 h 4267200"/>
              <a:gd name="connsiteX463" fmla="*/ 1214067 w 12192000"/>
              <a:gd name="connsiteY463" fmla="*/ 3908561 h 4267200"/>
              <a:gd name="connsiteX464" fmla="*/ 640967 w 12192000"/>
              <a:gd name="connsiteY464" fmla="*/ 4105601 h 4267200"/>
              <a:gd name="connsiteX465" fmla="*/ 372807 w 12192000"/>
              <a:gd name="connsiteY465" fmla="*/ 4243651 h 4267200"/>
              <a:gd name="connsiteX466" fmla="*/ 332830 w 12192000"/>
              <a:gd name="connsiteY466" fmla="*/ 4267200 h 4267200"/>
              <a:gd name="connsiteX467" fmla="*/ 168301 w 12192000"/>
              <a:gd name="connsiteY467" fmla="*/ 4267200 h 4267200"/>
              <a:gd name="connsiteX468" fmla="*/ 278002 w 12192000"/>
              <a:gd name="connsiteY468" fmla="*/ 4201399 h 4267200"/>
              <a:gd name="connsiteX469" fmla="*/ 527241 w 12192000"/>
              <a:gd name="connsiteY469" fmla="*/ 4065078 h 4267200"/>
              <a:gd name="connsiteX470" fmla="*/ 1510397 w 12192000"/>
              <a:gd name="connsiteY470" fmla="*/ 3684705 h 4267200"/>
              <a:gd name="connsiteX471" fmla="*/ 1146550 w 12192000"/>
              <a:gd name="connsiteY471" fmla="*/ 3802012 h 4267200"/>
              <a:gd name="connsiteX472" fmla="*/ 698834 w 12192000"/>
              <a:gd name="connsiteY472" fmla="*/ 3952272 h 4267200"/>
              <a:gd name="connsiteX473" fmla="*/ 192528 w 12192000"/>
              <a:gd name="connsiteY473" fmla="*/ 4236299 h 4267200"/>
              <a:gd name="connsiteX474" fmla="*/ 148586 w 12192000"/>
              <a:gd name="connsiteY474" fmla="*/ 4267200 h 4267200"/>
              <a:gd name="connsiteX475" fmla="*/ 98116 w 12192000"/>
              <a:gd name="connsiteY475" fmla="*/ 4267200 h 4267200"/>
              <a:gd name="connsiteX476" fmla="*/ 169669 w 12192000"/>
              <a:gd name="connsiteY476" fmla="*/ 4216852 h 4267200"/>
              <a:gd name="connsiteX477" fmla="*/ 687572 w 12192000"/>
              <a:gd name="connsiteY477" fmla="*/ 3925629 h 4267200"/>
              <a:gd name="connsiteX478" fmla="*/ 1138365 w 12192000"/>
              <a:gd name="connsiteY478" fmla="*/ 3774515 h 4267200"/>
              <a:gd name="connsiteX479" fmla="*/ 1505579 w 12192000"/>
              <a:gd name="connsiteY479" fmla="*/ 3655526 h 4267200"/>
              <a:gd name="connsiteX480" fmla="*/ 1313114 w 12192000"/>
              <a:gd name="connsiteY480" fmla="*/ 3655216 h 4267200"/>
              <a:gd name="connsiteX481" fmla="*/ 1109304 w 12192000"/>
              <a:gd name="connsiteY481" fmla="*/ 3669030 h 4267200"/>
              <a:gd name="connsiteX482" fmla="*/ 258951 w 12192000"/>
              <a:gd name="connsiteY482" fmla="*/ 4111994 h 4267200"/>
              <a:gd name="connsiteX483" fmla="*/ 80807 w 12192000"/>
              <a:gd name="connsiteY483" fmla="*/ 4267200 h 4267200"/>
              <a:gd name="connsiteX484" fmla="*/ 0 w 12192000"/>
              <a:gd name="connsiteY484" fmla="*/ 4267200 h 4267200"/>
              <a:gd name="connsiteX485" fmla="*/ 0 w 12192000"/>
              <a:gd name="connsiteY485" fmla="*/ 4233763 h 4267200"/>
              <a:gd name="connsiteX486" fmla="*/ 36881 w 12192000"/>
              <a:gd name="connsiteY486" fmla="*/ 4200118 h 4267200"/>
              <a:gd name="connsiteX487" fmla="*/ 910534 w 12192000"/>
              <a:gd name="connsiteY487" fmla="*/ 3629753 h 4267200"/>
              <a:gd name="connsiteX488" fmla="*/ 1578717 w 12192000"/>
              <a:gd name="connsiteY488" fmla="*/ 3575982 h 4267200"/>
              <a:gd name="connsiteX489" fmla="*/ 2338780 w 12192000"/>
              <a:gd name="connsiteY489" fmla="*/ 3033725 h 4267200"/>
              <a:gd name="connsiteX490" fmla="*/ 1807991 w 12192000"/>
              <a:gd name="connsiteY490" fmla="*/ 2807184 h 4267200"/>
              <a:gd name="connsiteX491" fmla="*/ 1416358 w 12192000"/>
              <a:gd name="connsiteY491" fmla="*/ 3112571 h 4267200"/>
              <a:gd name="connsiteX492" fmla="*/ 939066 w 12192000"/>
              <a:gd name="connsiteY492" fmla="*/ 3378798 h 4267200"/>
              <a:gd name="connsiteX493" fmla="*/ 115099 w 12192000"/>
              <a:gd name="connsiteY493" fmla="*/ 3607650 h 4267200"/>
              <a:gd name="connsiteX494" fmla="*/ 97284 w 12192000"/>
              <a:gd name="connsiteY494" fmla="*/ 3520393 h 4267200"/>
              <a:gd name="connsiteX495" fmla="*/ 922050 w 12192000"/>
              <a:gd name="connsiteY495" fmla="*/ 3074867 h 4267200"/>
              <a:gd name="connsiteX496" fmla="*/ 1405265 w 12192000"/>
              <a:gd name="connsiteY496" fmla="*/ 3016319 h 4267200"/>
              <a:gd name="connsiteX497" fmla="*/ 1407512 w 12192000"/>
              <a:gd name="connsiteY497" fmla="*/ 3018001 h 4267200"/>
              <a:gd name="connsiteX498" fmla="*/ 1726266 w 12192000"/>
              <a:gd name="connsiteY498" fmla="*/ 2777274 h 4267200"/>
              <a:gd name="connsiteX499" fmla="*/ 625390 w 12192000"/>
              <a:gd name="connsiteY499" fmla="*/ 2514541 h 4267200"/>
              <a:gd name="connsiteX500" fmla="*/ 619799 w 12192000"/>
              <a:gd name="connsiteY500" fmla="*/ 2527180 h 4267200"/>
              <a:gd name="connsiteX501" fmla="*/ 310030 w 12192000"/>
              <a:gd name="connsiteY501" fmla="*/ 2771818 h 4267200"/>
              <a:gd name="connsiteX502" fmla="*/ 173877 w 12192000"/>
              <a:gd name="connsiteY502" fmla="*/ 2937056 h 4267200"/>
              <a:gd name="connsiteX503" fmla="*/ 77889 w 12192000"/>
              <a:gd name="connsiteY503" fmla="*/ 3138440 h 4267200"/>
              <a:gd name="connsiteX504" fmla="*/ 0 w 12192000"/>
              <a:gd name="connsiteY504" fmla="*/ 3271395 h 4267200"/>
              <a:gd name="connsiteX505" fmla="*/ 0 w 12192000"/>
              <a:gd name="connsiteY505" fmla="*/ 3153002 h 4267200"/>
              <a:gd name="connsiteX506" fmla="*/ 2386 w 12192000"/>
              <a:gd name="connsiteY506" fmla="*/ 3149203 h 4267200"/>
              <a:gd name="connsiteX507" fmla="*/ 89753 w 12192000"/>
              <a:gd name="connsiteY507" fmla="*/ 2987702 h 4267200"/>
              <a:gd name="connsiteX508" fmla="*/ 76869 w 12192000"/>
              <a:gd name="connsiteY508" fmla="*/ 3005404 h 4267200"/>
              <a:gd name="connsiteX509" fmla="*/ 32049 w 12192000"/>
              <a:gd name="connsiteY509" fmla="*/ 3065814 h 4267200"/>
              <a:gd name="connsiteX510" fmla="*/ 0 w 12192000"/>
              <a:gd name="connsiteY510" fmla="*/ 3108744 h 4267200"/>
              <a:gd name="connsiteX511" fmla="*/ 0 w 12192000"/>
              <a:gd name="connsiteY511" fmla="*/ 3058059 h 4267200"/>
              <a:gd name="connsiteX512" fmla="*/ 7610 w 12192000"/>
              <a:gd name="connsiteY512" fmla="*/ 3047889 h 4267200"/>
              <a:gd name="connsiteX513" fmla="*/ 52419 w 12192000"/>
              <a:gd name="connsiteY513" fmla="*/ 2987479 h 4267200"/>
              <a:gd name="connsiteX514" fmla="*/ 59142 w 12192000"/>
              <a:gd name="connsiteY514" fmla="*/ 2978488 h 4267200"/>
              <a:gd name="connsiteX515" fmla="*/ 0 w 12192000"/>
              <a:gd name="connsiteY515" fmla="*/ 3015334 h 4267200"/>
              <a:gd name="connsiteX516" fmla="*/ 0 w 12192000"/>
              <a:gd name="connsiteY516" fmla="*/ 2914286 h 4267200"/>
              <a:gd name="connsiteX517" fmla="*/ 36383 w 12192000"/>
              <a:gd name="connsiteY517" fmla="*/ 2901128 h 4267200"/>
              <a:gd name="connsiteX518" fmla="*/ 156329 w 12192000"/>
              <a:gd name="connsiteY518" fmla="*/ 2840533 h 4267200"/>
              <a:gd name="connsiteX519" fmla="*/ 358355 w 12192000"/>
              <a:gd name="connsiteY519" fmla="*/ 2620471 h 4267200"/>
              <a:gd name="connsiteX520" fmla="*/ 510577 w 12192000"/>
              <a:gd name="connsiteY520" fmla="*/ 2501244 h 4267200"/>
              <a:gd name="connsiteX521" fmla="*/ 211967 w 12192000"/>
              <a:gd name="connsiteY521" fmla="*/ 2479171 h 4267200"/>
              <a:gd name="connsiteX522" fmla="*/ 0 w 12192000"/>
              <a:gd name="connsiteY522" fmla="*/ 2476398 h 4267200"/>
              <a:gd name="connsiteX523" fmla="*/ 0 w 12192000"/>
              <a:gd name="connsiteY523" fmla="*/ 2389189 h 4267200"/>
              <a:gd name="connsiteX524" fmla="*/ 103062 w 12192000"/>
              <a:gd name="connsiteY524" fmla="*/ 2389518 h 4267200"/>
              <a:gd name="connsiteX525" fmla="*/ 510734 w 12192000"/>
              <a:gd name="connsiteY525" fmla="*/ 2416201 h 4267200"/>
              <a:gd name="connsiteX526" fmla="*/ 279257 w 12192000"/>
              <a:gd name="connsiteY526" fmla="*/ 2092102 h 4267200"/>
              <a:gd name="connsiteX527" fmla="*/ 65265 w 12192000"/>
              <a:gd name="connsiteY527" fmla="*/ 2006049 h 4267200"/>
              <a:gd name="connsiteX528" fmla="*/ 0 w 12192000"/>
              <a:gd name="connsiteY528" fmla="*/ 1982532 h 4267200"/>
              <a:gd name="connsiteX529" fmla="*/ 0 w 12192000"/>
              <a:gd name="connsiteY529" fmla="*/ 1912789 h 4267200"/>
              <a:gd name="connsiteX530" fmla="*/ 97460 w 12192000"/>
              <a:gd name="connsiteY530" fmla="*/ 1953725 h 4267200"/>
              <a:gd name="connsiteX531" fmla="*/ 221272 w 12192000"/>
              <a:gd name="connsiteY531" fmla="*/ 1980766 h 4267200"/>
              <a:gd name="connsiteX532" fmla="*/ 116765 w 12192000"/>
              <a:gd name="connsiteY532" fmla="*/ 1911033 h 4267200"/>
              <a:gd name="connsiteX533" fmla="*/ 16405 w 12192000"/>
              <a:gd name="connsiteY533" fmla="*/ 1803412 h 4267200"/>
              <a:gd name="connsiteX534" fmla="*/ 0 w 12192000"/>
              <a:gd name="connsiteY534" fmla="*/ 1784777 h 4267200"/>
              <a:gd name="connsiteX535" fmla="*/ 0 w 12192000"/>
              <a:gd name="connsiteY535" fmla="*/ 1740082 h 4267200"/>
              <a:gd name="connsiteX536" fmla="*/ 39394 w 12192000"/>
              <a:gd name="connsiteY536" fmla="*/ 1784856 h 4267200"/>
              <a:gd name="connsiteX537" fmla="*/ 135813 w 12192000"/>
              <a:gd name="connsiteY537" fmla="*/ 1888838 h 4267200"/>
              <a:gd name="connsiteX538" fmla="*/ 242575 w 12192000"/>
              <a:gd name="connsiteY538" fmla="*/ 1958841 h 4267200"/>
              <a:gd name="connsiteX539" fmla="*/ 82197 w 12192000"/>
              <a:gd name="connsiteY539" fmla="*/ 1754826 h 4267200"/>
              <a:gd name="connsiteX540" fmla="*/ 0 w 12192000"/>
              <a:gd name="connsiteY540" fmla="*/ 1679650 h 4267200"/>
              <a:gd name="connsiteX541" fmla="*/ 0 w 12192000"/>
              <a:gd name="connsiteY541" fmla="*/ 1602463 h 4267200"/>
              <a:gd name="connsiteX542" fmla="*/ 84689 w 12192000"/>
              <a:gd name="connsiteY542" fmla="*/ 1677442 h 4267200"/>
              <a:gd name="connsiteX543" fmla="*/ 298437 w 12192000"/>
              <a:gd name="connsiteY543" fmla="*/ 1968019 h 4267200"/>
              <a:gd name="connsiteX544" fmla="*/ 227269 w 12192000"/>
              <a:gd name="connsiteY544" fmla="*/ 1114064 h 4267200"/>
              <a:gd name="connsiteX545" fmla="*/ 248003 w 12192000"/>
              <a:gd name="connsiteY545" fmla="*/ 1089613 h 4267200"/>
              <a:gd name="connsiteX546" fmla="*/ 427020 w 12192000"/>
              <a:gd name="connsiteY546" fmla="*/ 1619803 h 4267200"/>
              <a:gd name="connsiteX547" fmla="*/ 340345 w 12192000"/>
              <a:gd name="connsiteY547" fmla="*/ 2027739 h 4267200"/>
              <a:gd name="connsiteX548" fmla="*/ 360865 w 12192000"/>
              <a:gd name="connsiteY548" fmla="*/ 2044827 h 4267200"/>
              <a:gd name="connsiteX549" fmla="*/ 560414 w 12192000"/>
              <a:gd name="connsiteY549" fmla="*/ 2421457 h 4267200"/>
              <a:gd name="connsiteX550" fmla="*/ 1359703 w 12192000"/>
              <a:gd name="connsiteY550" fmla="*/ 2578554 h 4267200"/>
              <a:gd name="connsiteX551" fmla="*/ 1359422 w 12192000"/>
              <a:gd name="connsiteY551" fmla="*/ 2577994 h 4267200"/>
              <a:gd name="connsiteX552" fmla="*/ 828701 w 12192000"/>
              <a:gd name="connsiteY552" fmla="*/ 1839520 h 4267200"/>
              <a:gd name="connsiteX553" fmla="*/ 494427 w 12192000"/>
              <a:gd name="connsiteY553" fmla="*/ 1092333 h 4267200"/>
              <a:gd name="connsiteX554" fmla="*/ 506322 w 12192000"/>
              <a:gd name="connsiteY554" fmla="*/ 1020997 h 4267200"/>
              <a:gd name="connsiteX555" fmla="*/ 4570198 w 12192000"/>
              <a:gd name="connsiteY555" fmla="*/ 978081 h 4267200"/>
              <a:gd name="connsiteX556" fmla="*/ 4523691 w 12192000"/>
              <a:gd name="connsiteY556" fmla="*/ 1127776 h 4267200"/>
              <a:gd name="connsiteX557" fmla="*/ 4509875 w 12192000"/>
              <a:gd name="connsiteY557" fmla="*/ 1167552 h 4267200"/>
              <a:gd name="connsiteX558" fmla="*/ 4478168 w 12192000"/>
              <a:gd name="connsiteY558" fmla="*/ 1260735 h 4267200"/>
              <a:gd name="connsiteX559" fmla="*/ 4409309 w 12192000"/>
              <a:gd name="connsiteY559" fmla="*/ 1666996 h 4267200"/>
              <a:gd name="connsiteX560" fmla="*/ 4370031 w 12192000"/>
              <a:gd name="connsiteY560" fmla="*/ 1955666 h 4267200"/>
              <a:gd name="connsiteX561" fmla="*/ 4570198 w 12192000"/>
              <a:gd name="connsiteY561" fmla="*/ 978081 h 4267200"/>
              <a:gd name="connsiteX562" fmla="*/ 12149131 w 12192000"/>
              <a:gd name="connsiteY562" fmla="*/ 959050 h 4267200"/>
              <a:gd name="connsiteX563" fmla="*/ 12105664 w 12192000"/>
              <a:gd name="connsiteY563" fmla="*/ 1006960 h 4267200"/>
              <a:gd name="connsiteX564" fmla="*/ 11883102 w 12192000"/>
              <a:gd name="connsiteY564" fmla="*/ 1184424 h 4267200"/>
              <a:gd name="connsiteX565" fmla="*/ 11665174 w 12192000"/>
              <a:gd name="connsiteY565" fmla="*/ 1317493 h 4267200"/>
              <a:gd name="connsiteX566" fmla="*/ 11590337 w 12192000"/>
              <a:gd name="connsiteY566" fmla="*/ 1348256 h 4267200"/>
              <a:gd name="connsiteX567" fmla="*/ 11492588 w 12192000"/>
              <a:gd name="connsiteY567" fmla="*/ 1390573 h 4267200"/>
              <a:gd name="connsiteX568" fmla="*/ 11888865 w 12192000"/>
              <a:gd name="connsiteY568" fmla="*/ 1220988 h 4267200"/>
              <a:gd name="connsiteX569" fmla="*/ 12149131 w 12192000"/>
              <a:gd name="connsiteY569" fmla="*/ 959050 h 4267200"/>
              <a:gd name="connsiteX570" fmla="*/ 4557898 w 12192000"/>
              <a:gd name="connsiteY570" fmla="*/ 900011 h 4267200"/>
              <a:gd name="connsiteX571" fmla="*/ 4344840 w 12192000"/>
              <a:gd name="connsiteY571" fmla="*/ 1922038 h 4267200"/>
              <a:gd name="connsiteX572" fmla="*/ 4378710 w 12192000"/>
              <a:gd name="connsiteY572" fmla="*/ 1665516 h 4267200"/>
              <a:gd name="connsiteX573" fmla="*/ 4448798 w 12192000"/>
              <a:gd name="connsiteY573" fmla="*/ 1253024 h 4267200"/>
              <a:gd name="connsiteX574" fmla="*/ 4480315 w 12192000"/>
              <a:gd name="connsiteY574" fmla="*/ 1158454 h 4267200"/>
              <a:gd name="connsiteX575" fmla="*/ 4494133 w 12192000"/>
              <a:gd name="connsiteY575" fmla="*/ 1118676 h 4267200"/>
              <a:gd name="connsiteX576" fmla="*/ 4557898 w 12192000"/>
              <a:gd name="connsiteY576" fmla="*/ 900011 h 4267200"/>
              <a:gd name="connsiteX577" fmla="*/ 5870151 w 12192000"/>
              <a:gd name="connsiteY577" fmla="*/ 898890 h 4267200"/>
              <a:gd name="connsiteX578" fmla="*/ 5861335 w 12192000"/>
              <a:gd name="connsiteY578" fmla="*/ 899177 h 4267200"/>
              <a:gd name="connsiteX579" fmla="*/ 5843702 w 12192000"/>
              <a:gd name="connsiteY579" fmla="*/ 899748 h 4267200"/>
              <a:gd name="connsiteX580" fmla="*/ 5651107 w 12192000"/>
              <a:gd name="connsiteY580" fmla="*/ 920306 h 4267200"/>
              <a:gd name="connsiteX581" fmla="*/ 5459407 w 12192000"/>
              <a:gd name="connsiteY581" fmla="*/ 940975 h 4267200"/>
              <a:gd name="connsiteX582" fmla="*/ 5374846 w 12192000"/>
              <a:gd name="connsiteY582" fmla="*/ 941988 h 4267200"/>
              <a:gd name="connsiteX583" fmla="*/ 5256105 w 12192000"/>
              <a:gd name="connsiteY583" fmla="*/ 945632 h 4267200"/>
              <a:gd name="connsiteX584" fmla="*/ 5107071 w 12192000"/>
              <a:gd name="connsiteY584" fmla="*/ 969720 h 4267200"/>
              <a:gd name="connsiteX585" fmla="*/ 4998681 w 12192000"/>
              <a:gd name="connsiteY585" fmla="*/ 988771 h 4267200"/>
              <a:gd name="connsiteX586" fmla="*/ 5870151 w 12192000"/>
              <a:gd name="connsiteY586" fmla="*/ 898890 h 4267200"/>
              <a:gd name="connsiteX587" fmla="*/ 12190084 w 12192000"/>
              <a:gd name="connsiteY587" fmla="*/ 854709 h 4267200"/>
              <a:gd name="connsiteX588" fmla="*/ 12162947 w 12192000"/>
              <a:gd name="connsiteY588" fmla="*/ 879275 h 4267200"/>
              <a:gd name="connsiteX589" fmla="*/ 11721478 w 12192000"/>
              <a:gd name="connsiteY589" fmla="*/ 1216434 h 4267200"/>
              <a:gd name="connsiteX590" fmla="*/ 11680712 w 12192000"/>
              <a:gd name="connsiteY590" fmla="*/ 1239730 h 4267200"/>
              <a:gd name="connsiteX591" fmla="*/ 11505347 w 12192000"/>
              <a:gd name="connsiteY591" fmla="*/ 1352837 h 4267200"/>
              <a:gd name="connsiteX592" fmla="*/ 11580962 w 12192000"/>
              <a:gd name="connsiteY592" fmla="*/ 1321759 h 4267200"/>
              <a:gd name="connsiteX593" fmla="*/ 11654234 w 12192000"/>
              <a:gd name="connsiteY593" fmla="*/ 1291618 h 4267200"/>
              <a:gd name="connsiteX594" fmla="*/ 11867274 w 12192000"/>
              <a:gd name="connsiteY594" fmla="*/ 1160983 h 4267200"/>
              <a:gd name="connsiteX595" fmla="*/ 12086035 w 12192000"/>
              <a:gd name="connsiteY595" fmla="*/ 986418 h 4267200"/>
              <a:gd name="connsiteX596" fmla="*/ 12190084 w 12192000"/>
              <a:gd name="connsiteY596" fmla="*/ 854709 h 4267200"/>
              <a:gd name="connsiteX597" fmla="*/ 5504425 w 12192000"/>
              <a:gd name="connsiteY597" fmla="*/ 848067 h 4267200"/>
              <a:gd name="connsiteX598" fmla="*/ 4968849 w 12192000"/>
              <a:gd name="connsiteY598" fmla="*/ 962318 h 4267200"/>
              <a:gd name="connsiteX599" fmla="*/ 5104039 w 12192000"/>
              <a:gd name="connsiteY599" fmla="*/ 940634 h 4267200"/>
              <a:gd name="connsiteX600" fmla="*/ 5256311 w 12192000"/>
              <a:gd name="connsiteY600" fmla="*/ 916490 h 4267200"/>
              <a:gd name="connsiteX601" fmla="*/ 5377381 w 12192000"/>
              <a:gd name="connsiteY601" fmla="*/ 912671 h 4267200"/>
              <a:gd name="connsiteX602" fmla="*/ 5460148 w 12192000"/>
              <a:gd name="connsiteY602" fmla="*/ 911442 h 4267200"/>
              <a:gd name="connsiteX603" fmla="*/ 5648971 w 12192000"/>
              <a:gd name="connsiteY603" fmla="*/ 891331 h 4267200"/>
              <a:gd name="connsiteX604" fmla="*/ 5844807 w 12192000"/>
              <a:gd name="connsiteY604" fmla="*/ 870718 h 4267200"/>
              <a:gd name="connsiteX605" fmla="*/ 5862975 w 12192000"/>
              <a:gd name="connsiteY605" fmla="*/ 869756 h 4267200"/>
              <a:gd name="connsiteX606" fmla="*/ 5920887 w 12192000"/>
              <a:gd name="connsiteY606" fmla="*/ 865929 h 4267200"/>
              <a:gd name="connsiteX607" fmla="*/ 5504425 w 12192000"/>
              <a:gd name="connsiteY607" fmla="*/ 848067 h 4267200"/>
              <a:gd name="connsiteX608" fmla="*/ 8924104 w 12192000"/>
              <a:gd name="connsiteY608" fmla="*/ 777000 h 4267200"/>
              <a:gd name="connsiteX609" fmla="*/ 8921999 w 12192000"/>
              <a:gd name="connsiteY609" fmla="*/ 794136 h 4267200"/>
              <a:gd name="connsiteX610" fmla="*/ 8916066 w 12192000"/>
              <a:gd name="connsiteY610" fmla="*/ 843129 h 4267200"/>
              <a:gd name="connsiteX611" fmla="*/ 8909852 w 12192000"/>
              <a:gd name="connsiteY611" fmla="*/ 1005313 h 4267200"/>
              <a:gd name="connsiteX612" fmla="*/ 8936982 w 12192000"/>
              <a:gd name="connsiteY612" fmla="*/ 1614896 h 4267200"/>
              <a:gd name="connsiteX613" fmla="*/ 8939706 w 12192000"/>
              <a:gd name="connsiteY613" fmla="*/ 1632791 h 4267200"/>
              <a:gd name="connsiteX614" fmla="*/ 8946691 w 12192000"/>
              <a:gd name="connsiteY614" fmla="*/ 1680170 h 4267200"/>
              <a:gd name="connsiteX615" fmla="*/ 8947643 w 12192000"/>
              <a:gd name="connsiteY615" fmla="*/ 1649028 h 4267200"/>
              <a:gd name="connsiteX616" fmla="*/ 8931687 w 12192000"/>
              <a:gd name="connsiteY616" fmla="*/ 871628 h 4267200"/>
              <a:gd name="connsiteX617" fmla="*/ 8929804 w 12192000"/>
              <a:gd name="connsiteY617" fmla="*/ 850229 h 4267200"/>
              <a:gd name="connsiteX618" fmla="*/ 8924104 w 12192000"/>
              <a:gd name="connsiteY618" fmla="*/ 777000 h 4267200"/>
              <a:gd name="connsiteX619" fmla="*/ 8951219 w 12192000"/>
              <a:gd name="connsiteY619" fmla="*/ 764662 h 4267200"/>
              <a:gd name="connsiteX620" fmla="*/ 8957270 w 12192000"/>
              <a:gd name="connsiteY620" fmla="*/ 847698 h 4267200"/>
              <a:gd name="connsiteX621" fmla="*/ 8959153 w 12192000"/>
              <a:gd name="connsiteY621" fmla="*/ 869097 h 4267200"/>
              <a:gd name="connsiteX622" fmla="*/ 8976081 w 12192000"/>
              <a:gd name="connsiteY622" fmla="*/ 1619865 h 4267200"/>
              <a:gd name="connsiteX623" fmla="*/ 8951219 w 12192000"/>
              <a:gd name="connsiteY623" fmla="*/ 764662 h 4267200"/>
              <a:gd name="connsiteX624" fmla="*/ 8898081 w 12192000"/>
              <a:gd name="connsiteY624" fmla="*/ 630137 h 4267200"/>
              <a:gd name="connsiteX625" fmla="*/ 8910095 w 12192000"/>
              <a:gd name="connsiteY625" fmla="*/ 1626691 h 4267200"/>
              <a:gd name="connsiteX626" fmla="*/ 8908822 w 12192000"/>
              <a:gd name="connsiteY626" fmla="*/ 1619067 h 4267200"/>
              <a:gd name="connsiteX627" fmla="*/ 8881669 w 12192000"/>
              <a:gd name="connsiteY627" fmla="*/ 1004967 h 4267200"/>
              <a:gd name="connsiteX628" fmla="*/ 8888265 w 12192000"/>
              <a:gd name="connsiteY628" fmla="*/ 840369 h 4267200"/>
              <a:gd name="connsiteX629" fmla="*/ 8894429 w 12192000"/>
              <a:gd name="connsiteY629" fmla="*/ 790831 h 4267200"/>
              <a:gd name="connsiteX630" fmla="*/ 8898081 w 12192000"/>
              <a:gd name="connsiteY630" fmla="*/ 630137 h 4267200"/>
              <a:gd name="connsiteX631" fmla="*/ 11491396 w 12192000"/>
              <a:gd name="connsiteY631" fmla="*/ 623931 h 4267200"/>
              <a:gd name="connsiteX632" fmla="*/ 11413329 w 12192000"/>
              <a:gd name="connsiteY632" fmla="*/ 662344 h 4267200"/>
              <a:gd name="connsiteX633" fmla="*/ 10966547 w 12192000"/>
              <a:gd name="connsiteY633" fmla="*/ 818916 h 4267200"/>
              <a:gd name="connsiteX634" fmla="*/ 10498883 w 12192000"/>
              <a:gd name="connsiteY634" fmla="*/ 1111507 h 4267200"/>
              <a:gd name="connsiteX635" fmla="*/ 10671292 w 12192000"/>
              <a:gd name="connsiteY635" fmla="*/ 1035777 h 4267200"/>
              <a:gd name="connsiteX636" fmla="*/ 10685894 w 12192000"/>
              <a:gd name="connsiteY636" fmla="*/ 1027151 h 4267200"/>
              <a:gd name="connsiteX637" fmla="*/ 11104337 w 12192000"/>
              <a:gd name="connsiteY637" fmla="*/ 817377 h 4267200"/>
              <a:gd name="connsiteX638" fmla="*/ 11491396 w 12192000"/>
              <a:gd name="connsiteY638" fmla="*/ 623931 h 4267200"/>
              <a:gd name="connsiteX639" fmla="*/ 10779304 w 12192000"/>
              <a:gd name="connsiteY639" fmla="*/ 584486 h 4267200"/>
              <a:gd name="connsiteX640" fmla="*/ 10658378 w 12192000"/>
              <a:gd name="connsiteY640" fmla="*/ 772788 h 4267200"/>
              <a:gd name="connsiteX641" fmla="*/ 10475581 w 12192000"/>
              <a:gd name="connsiteY641" fmla="*/ 1070739 h 4267200"/>
              <a:gd name="connsiteX642" fmla="*/ 10735178 w 12192000"/>
              <a:gd name="connsiteY642" fmla="*/ 693281 h 4267200"/>
              <a:gd name="connsiteX643" fmla="*/ 10132488 w 12192000"/>
              <a:gd name="connsiteY643" fmla="*/ 518596 h 4267200"/>
              <a:gd name="connsiteX644" fmla="*/ 9879465 w 12192000"/>
              <a:gd name="connsiteY644" fmla="*/ 567273 h 4267200"/>
              <a:gd name="connsiteX645" fmla="*/ 9364243 w 12192000"/>
              <a:gd name="connsiteY645" fmla="*/ 809468 h 4267200"/>
              <a:gd name="connsiteX646" fmla="*/ 9366655 w 12192000"/>
              <a:gd name="connsiteY646" fmla="*/ 809848 h 4267200"/>
              <a:gd name="connsiteX647" fmla="*/ 9914233 w 12192000"/>
              <a:gd name="connsiteY647" fmla="*/ 596159 h 4267200"/>
              <a:gd name="connsiteX648" fmla="*/ 10264524 w 12192000"/>
              <a:gd name="connsiteY648" fmla="*/ 501747 h 4267200"/>
              <a:gd name="connsiteX649" fmla="*/ 9922837 w 12192000"/>
              <a:gd name="connsiteY649" fmla="*/ 622979 h 4267200"/>
              <a:gd name="connsiteX650" fmla="*/ 9416908 w 12192000"/>
              <a:gd name="connsiteY650" fmla="*/ 818889 h 4267200"/>
              <a:gd name="connsiteX651" fmla="*/ 9418234 w 12192000"/>
              <a:gd name="connsiteY651" fmla="*/ 818810 h 4267200"/>
              <a:gd name="connsiteX652" fmla="*/ 10264524 w 12192000"/>
              <a:gd name="connsiteY652" fmla="*/ 501747 h 4267200"/>
              <a:gd name="connsiteX653" fmla="*/ 10802699 w 12192000"/>
              <a:gd name="connsiteY653" fmla="*/ 488163 h 4267200"/>
              <a:gd name="connsiteX654" fmla="*/ 10618739 w 12192000"/>
              <a:gd name="connsiteY654" fmla="*/ 734118 h 4267200"/>
              <a:gd name="connsiteX655" fmla="*/ 10604580 w 12192000"/>
              <a:gd name="connsiteY655" fmla="*/ 753877 h 4267200"/>
              <a:gd name="connsiteX656" fmla="*/ 10529643 w 12192000"/>
              <a:gd name="connsiteY656" fmla="*/ 867004 h 4267200"/>
              <a:gd name="connsiteX657" fmla="*/ 10462194 w 12192000"/>
              <a:gd name="connsiteY657" fmla="*/ 1035452 h 4267200"/>
              <a:gd name="connsiteX658" fmla="*/ 10635117 w 12192000"/>
              <a:gd name="connsiteY658" fmla="*/ 757788 h 4267200"/>
              <a:gd name="connsiteX659" fmla="*/ 10802699 w 12192000"/>
              <a:gd name="connsiteY659" fmla="*/ 488163 h 4267200"/>
              <a:gd name="connsiteX660" fmla="*/ 10359107 w 12192000"/>
              <a:gd name="connsiteY660" fmla="*/ 485136 h 4267200"/>
              <a:gd name="connsiteX661" fmla="*/ 9515108 w 12192000"/>
              <a:gd name="connsiteY661" fmla="*/ 825701 h 4267200"/>
              <a:gd name="connsiteX662" fmla="*/ 10359107 w 12192000"/>
              <a:gd name="connsiteY662" fmla="*/ 485136 h 4267200"/>
              <a:gd name="connsiteX663" fmla="*/ 11886089 w 12192000"/>
              <a:gd name="connsiteY663" fmla="*/ 483936 h 4267200"/>
              <a:gd name="connsiteX664" fmla="*/ 11622890 w 12192000"/>
              <a:gd name="connsiteY664" fmla="*/ 661575 h 4267200"/>
              <a:gd name="connsiteX665" fmla="*/ 11038640 w 12192000"/>
              <a:gd name="connsiteY665" fmla="*/ 996875 h 4267200"/>
              <a:gd name="connsiteX666" fmla="*/ 10561310 w 12192000"/>
              <a:gd name="connsiteY666" fmla="*/ 1145020 h 4267200"/>
              <a:gd name="connsiteX667" fmla="*/ 10675127 w 12192000"/>
              <a:gd name="connsiteY667" fmla="*/ 1163586 h 4267200"/>
              <a:gd name="connsiteX668" fmla="*/ 11120351 w 12192000"/>
              <a:gd name="connsiteY668" fmla="*/ 990907 h 4267200"/>
              <a:gd name="connsiteX669" fmla="*/ 11648506 w 12192000"/>
              <a:gd name="connsiteY669" fmla="*/ 680145 h 4267200"/>
              <a:gd name="connsiteX670" fmla="*/ 11886089 w 12192000"/>
              <a:gd name="connsiteY670" fmla="*/ 483936 h 4267200"/>
              <a:gd name="connsiteX671" fmla="*/ 3607114 w 12192000"/>
              <a:gd name="connsiteY671" fmla="*/ 467441 h 4267200"/>
              <a:gd name="connsiteX672" fmla="*/ 3296242 w 12192000"/>
              <a:gd name="connsiteY672" fmla="*/ 807991 h 4267200"/>
              <a:gd name="connsiteX673" fmla="*/ 3174674 w 12192000"/>
              <a:gd name="connsiteY673" fmla="*/ 919759 h 4267200"/>
              <a:gd name="connsiteX674" fmla="*/ 3042978 w 12192000"/>
              <a:gd name="connsiteY674" fmla="*/ 1054894 h 4267200"/>
              <a:gd name="connsiteX675" fmla="*/ 2968914 w 12192000"/>
              <a:gd name="connsiteY675" fmla="*/ 1133756 h 4267200"/>
              <a:gd name="connsiteX676" fmla="*/ 3103823 w 12192000"/>
              <a:gd name="connsiteY676" fmla="*/ 1026814 h 4267200"/>
              <a:gd name="connsiteX677" fmla="*/ 3607114 w 12192000"/>
              <a:gd name="connsiteY677" fmla="*/ 467441 h 4267200"/>
              <a:gd name="connsiteX678" fmla="*/ 10784544 w 12192000"/>
              <a:gd name="connsiteY678" fmla="*/ 465669 h 4267200"/>
              <a:gd name="connsiteX679" fmla="*/ 10426419 w 12192000"/>
              <a:gd name="connsiteY679" fmla="*/ 1062158 h 4267200"/>
              <a:gd name="connsiteX680" fmla="*/ 10471732 w 12192000"/>
              <a:gd name="connsiteY680" fmla="*/ 921679 h 4267200"/>
              <a:gd name="connsiteX681" fmla="*/ 10504824 w 12192000"/>
              <a:gd name="connsiteY681" fmla="*/ 852631 h 4267200"/>
              <a:gd name="connsiteX682" fmla="*/ 10582237 w 12192000"/>
              <a:gd name="connsiteY682" fmla="*/ 736692 h 4267200"/>
              <a:gd name="connsiteX683" fmla="*/ 10596401 w 12192000"/>
              <a:gd name="connsiteY683" fmla="*/ 716935 h 4267200"/>
              <a:gd name="connsiteX684" fmla="*/ 10784544 w 12192000"/>
              <a:gd name="connsiteY684" fmla="*/ 465669 h 4267200"/>
              <a:gd name="connsiteX685" fmla="*/ 11916494 w 12192000"/>
              <a:gd name="connsiteY685" fmla="*/ 422768 h 4267200"/>
              <a:gd name="connsiteX686" fmla="*/ 11703185 w 12192000"/>
              <a:gd name="connsiteY686" fmla="*/ 528178 h 4267200"/>
              <a:gd name="connsiteX687" fmla="*/ 11680755 w 12192000"/>
              <a:gd name="connsiteY687" fmla="*/ 543149 h 4267200"/>
              <a:gd name="connsiteX688" fmla="*/ 11116818 w 12192000"/>
              <a:gd name="connsiteY688" fmla="*/ 842623 h 4267200"/>
              <a:gd name="connsiteX689" fmla="*/ 10700164 w 12192000"/>
              <a:gd name="connsiteY689" fmla="*/ 1051220 h 4267200"/>
              <a:gd name="connsiteX690" fmla="*/ 10685570 w 12192000"/>
              <a:gd name="connsiteY690" fmla="*/ 1059849 h 4267200"/>
              <a:gd name="connsiteX691" fmla="*/ 10584288 w 12192000"/>
              <a:gd name="connsiteY691" fmla="*/ 1113543 h 4267200"/>
              <a:gd name="connsiteX692" fmla="*/ 11026698 w 12192000"/>
              <a:gd name="connsiteY692" fmla="*/ 971858 h 4267200"/>
              <a:gd name="connsiteX693" fmla="*/ 11607604 w 12192000"/>
              <a:gd name="connsiteY693" fmla="*/ 638368 h 4267200"/>
              <a:gd name="connsiteX694" fmla="*/ 11919452 w 12192000"/>
              <a:gd name="connsiteY694" fmla="*/ 423380 h 4267200"/>
              <a:gd name="connsiteX695" fmla="*/ 11916494 w 12192000"/>
              <a:gd name="connsiteY695" fmla="*/ 422768 h 4267200"/>
              <a:gd name="connsiteX696" fmla="*/ 8148168 w 12192000"/>
              <a:gd name="connsiteY696" fmla="*/ 416949 h 4267200"/>
              <a:gd name="connsiteX697" fmla="*/ 7862052 w 12192000"/>
              <a:gd name="connsiteY697" fmla="*/ 694330 h 4267200"/>
              <a:gd name="connsiteX698" fmla="*/ 7808002 w 12192000"/>
              <a:gd name="connsiteY698" fmla="*/ 759654 h 4267200"/>
              <a:gd name="connsiteX699" fmla="*/ 8295299 w 12192000"/>
              <a:gd name="connsiteY699" fmla="*/ 416143 h 4267200"/>
              <a:gd name="connsiteX700" fmla="*/ 8309124 w 12192000"/>
              <a:gd name="connsiteY700" fmla="*/ 534021 h 4267200"/>
              <a:gd name="connsiteX701" fmla="*/ 8293154 w 12192000"/>
              <a:gd name="connsiteY701" fmla="*/ 672115 h 4267200"/>
              <a:gd name="connsiteX702" fmla="*/ 8279099 w 12192000"/>
              <a:gd name="connsiteY702" fmla="*/ 769176 h 4267200"/>
              <a:gd name="connsiteX703" fmla="*/ 8309186 w 12192000"/>
              <a:gd name="connsiteY703" fmla="*/ 1060039 h 4267200"/>
              <a:gd name="connsiteX704" fmla="*/ 8410512 w 12192000"/>
              <a:gd name="connsiteY704" fmla="*/ 1511108 h 4267200"/>
              <a:gd name="connsiteX705" fmla="*/ 8351657 w 12192000"/>
              <a:gd name="connsiteY705" fmla="*/ 521768 h 4267200"/>
              <a:gd name="connsiteX706" fmla="*/ 8295299 w 12192000"/>
              <a:gd name="connsiteY706" fmla="*/ 416143 h 4267200"/>
              <a:gd name="connsiteX707" fmla="*/ 8266483 w 12192000"/>
              <a:gd name="connsiteY707" fmla="*/ 414244 h 4267200"/>
              <a:gd name="connsiteX708" fmla="*/ 8343425 w 12192000"/>
              <a:gd name="connsiteY708" fmla="*/ 1357811 h 4267200"/>
              <a:gd name="connsiteX709" fmla="*/ 8282114 w 12192000"/>
              <a:gd name="connsiteY709" fmla="*/ 1064671 h 4267200"/>
              <a:gd name="connsiteX710" fmla="*/ 8251298 w 12192000"/>
              <a:gd name="connsiteY710" fmla="*/ 766414 h 4267200"/>
              <a:gd name="connsiteX711" fmla="*/ 8265729 w 12192000"/>
              <a:gd name="connsiteY711" fmla="*/ 666939 h 4267200"/>
              <a:gd name="connsiteX712" fmla="*/ 8281494 w 12192000"/>
              <a:gd name="connsiteY712" fmla="*/ 533909 h 4267200"/>
              <a:gd name="connsiteX713" fmla="*/ 8266483 w 12192000"/>
              <a:gd name="connsiteY713" fmla="*/ 414244 h 4267200"/>
              <a:gd name="connsiteX714" fmla="*/ 8140802 w 12192000"/>
              <a:gd name="connsiteY714" fmla="*/ 388720 h 4267200"/>
              <a:gd name="connsiteX715" fmla="*/ 7860379 w 12192000"/>
              <a:gd name="connsiteY715" fmla="*/ 596411 h 4267200"/>
              <a:gd name="connsiteX716" fmla="*/ 7737688 w 12192000"/>
              <a:gd name="connsiteY716" fmla="*/ 790400 h 4267200"/>
              <a:gd name="connsiteX717" fmla="*/ 7726885 w 12192000"/>
              <a:gd name="connsiteY717" fmla="*/ 812869 h 4267200"/>
              <a:gd name="connsiteX718" fmla="*/ 7840490 w 12192000"/>
              <a:gd name="connsiteY718" fmla="*/ 676832 h 4267200"/>
              <a:gd name="connsiteX719" fmla="*/ 8140802 w 12192000"/>
              <a:gd name="connsiteY719" fmla="*/ 388720 h 4267200"/>
              <a:gd name="connsiteX720" fmla="*/ 3744487 w 12192000"/>
              <a:gd name="connsiteY720" fmla="*/ 383136 h 4267200"/>
              <a:gd name="connsiteX721" fmla="*/ 3970213 w 12192000"/>
              <a:gd name="connsiteY721" fmla="*/ 995559 h 4267200"/>
              <a:gd name="connsiteX722" fmla="*/ 3744487 w 12192000"/>
              <a:gd name="connsiteY722" fmla="*/ 383136 h 4267200"/>
              <a:gd name="connsiteX723" fmla="*/ 3624562 w 12192000"/>
              <a:gd name="connsiteY723" fmla="*/ 367041 h 4267200"/>
              <a:gd name="connsiteX724" fmla="*/ 3489712 w 12192000"/>
              <a:gd name="connsiteY724" fmla="*/ 485386 h 4267200"/>
              <a:gd name="connsiteX725" fmla="*/ 3182994 w 12192000"/>
              <a:gd name="connsiteY725" fmla="*/ 828265 h 4267200"/>
              <a:gd name="connsiteX726" fmla="*/ 2892114 w 12192000"/>
              <a:gd name="connsiteY726" fmla="*/ 1172635 h 4267200"/>
              <a:gd name="connsiteX727" fmla="*/ 3021459 w 12192000"/>
              <a:gd name="connsiteY727" fmla="*/ 1035385 h 4267200"/>
              <a:gd name="connsiteX728" fmla="*/ 3153873 w 12192000"/>
              <a:gd name="connsiteY728" fmla="*/ 898971 h 4267200"/>
              <a:gd name="connsiteX729" fmla="*/ 3276511 w 12192000"/>
              <a:gd name="connsiteY729" fmla="*/ 786423 h 4267200"/>
              <a:gd name="connsiteX730" fmla="*/ 3584154 w 12192000"/>
              <a:gd name="connsiteY730" fmla="*/ 448218 h 4267200"/>
              <a:gd name="connsiteX731" fmla="*/ 3624562 w 12192000"/>
              <a:gd name="connsiteY731" fmla="*/ 367041 h 4267200"/>
              <a:gd name="connsiteX732" fmla="*/ 3766672 w 12192000"/>
              <a:gd name="connsiteY732" fmla="*/ 359429 h 4267200"/>
              <a:gd name="connsiteX733" fmla="*/ 3996338 w 12192000"/>
              <a:gd name="connsiteY733" fmla="*/ 968237 h 4267200"/>
              <a:gd name="connsiteX734" fmla="*/ 3766672 w 12192000"/>
              <a:gd name="connsiteY734" fmla="*/ 359429 h 4267200"/>
              <a:gd name="connsiteX735" fmla="*/ 5805386 w 12192000"/>
              <a:gd name="connsiteY735" fmla="*/ 239240 h 4267200"/>
              <a:gd name="connsiteX736" fmla="*/ 5736947 w 12192000"/>
              <a:gd name="connsiteY736" fmla="*/ 261367 h 4267200"/>
              <a:gd name="connsiteX737" fmla="*/ 5427012 w 12192000"/>
              <a:gd name="connsiteY737" fmla="*/ 311272 h 4267200"/>
              <a:gd name="connsiteX738" fmla="*/ 5147818 w 12192000"/>
              <a:gd name="connsiteY738" fmla="*/ 322112 h 4267200"/>
              <a:gd name="connsiteX739" fmla="*/ 5060854 w 12192000"/>
              <a:gd name="connsiteY739" fmla="*/ 311882 h 4267200"/>
              <a:gd name="connsiteX740" fmla="*/ 4945989 w 12192000"/>
              <a:gd name="connsiteY740" fmla="*/ 300516 h 4267200"/>
              <a:gd name="connsiteX741" fmla="*/ 5410479 w 12192000"/>
              <a:gd name="connsiteY741" fmla="*/ 348434 h 4267200"/>
              <a:gd name="connsiteX742" fmla="*/ 5805386 w 12192000"/>
              <a:gd name="connsiteY742" fmla="*/ 239240 h 4267200"/>
              <a:gd name="connsiteX743" fmla="*/ 5905192 w 12192000"/>
              <a:gd name="connsiteY743" fmla="*/ 163079 h 4267200"/>
              <a:gd name="connsiteX744" fmla="*/ 5865655 w 12192000"/>
              <a:gd name="connsiteY744" fmla="*/ 171901 h 4267200"/>
              <a:gd name="connsiteX745" fmla="*/ 5259740 w 12192000"/>
              <a:gd name="connsiteY745" fmla="*/ 257013 h 4267200"/>
              <a:gd name="connsiteX746" fmla="*/ 5208466 w 12192000"/>
              <a:gd name="connsiteY746" fmla="*/ 257550 h 4267200"/>
              <a:gd name="connsiteX747" fmla="*/ 4980204 w 12192000"/>
              <a:gd name="connsiteY747" fmla="*/ 271903 h 4267200"/>
              <a:gd name="connsiteX748" fmla="*/ 5068068 w 12192000"/>
              <a:gd name="connsiteY748" fmla="*/ 282244 h 4267200"/>
              <a:gd name="connsiteX749" fmla="*/ 5153231 w 12192000"/>
              <a:gd name="connsiteY749" fmla="*/ 292240 h 4267200"/>
              <a:gd name="connsiteX750" fmla="*/ 5426491 w 12192000"/>
              <a:gd name="connsiteY750" fmla="*/ 281128 h 4267200"/>
              <a:gd name="connsiteX751" fmla="*/ 5731212 w 12192000"/>
              <a:gd name="connsiteY751" fmla="*/ 231951 h 4267200"/>
              <a:gd name="connsiteX752" fmla="*/ 5905192 w 12192000"/>
              <a:gd name="connsiteY752" fmla="*/ 163079 h 4267200"/>
              <a:gd name="connsiteX753" fmla="*/ 5944437 w 12192000"/>
              <a:gd name="connsiteY753" fmla="*/ 113829 h 4267200"/>
              <a:gd name="connsiteX754" fmla="*/ 5825032 w 12192000"/>
              <a:gd name="connsiteY754" fmla="*/ 146405 h 4267200"/>
              <a:gd name="connsiteX755" fmla="*/ 4955599 w 12192000"/>
              <a:gd name="connsiteY755" fmla="*/ 247008 h 4267200"/>
              <a:gd name="connsiteX756" fmla="*/ 5210104 w 12192000"/>
              <a:gd name="connsiteY756" fmla="*/ 228123 h 4267200"/>
              <a:gd name="connsiteX757" fmla="*/ 5261015 w 12192000"/>
              <a:gd name="connsiteY757" fmla="*/ 227087 h 4267200"/>
              <a:gd name="connsiteX758" fmla="*/ 5861181 w 12192000"/>
              <a:gd name="connsiteY758" fmla="*/ 143093 h 4267200"/>
              <a:gd name="connsiteX759" fmla="*/ 5961252 w 12192000"/>
              <a:gd name="connsiteY759" fmla="*/ 114820 h 4267200"/>
              <a:gd name="connsiteX760" fmla="*/ 5944437 w 12192000"/>
              <a:gd name="connsiteY760" fmla="*/ 113829 h 4267200"/>
              <a:gd name="connsiteX761" fmla="*/ 9095810 w 12192000"/>
              <a:gd name="connsiteY761" fmla="*/ 0 h 4267200"/>
              <a:gd name="connsiteX762" fmla="*/ 9215999 w 12192000"/>
              <a:gd name="connsiteY762" fmla="*/ 0 h 4267200"/>
              <a:gd name="connsiteX763" fmla="*/ 9250991 w 12192000"/>
              <a:gd name="connsiteY763" fmla="*/ 17650 h 4267200"/>
              <a:gd name="connsiteX764" fmla="*/ 9551793 w 12192000"/>
              <a:gd name="connsiteY764" fmla="*/ 69947 h 4267200"/>
              <a:gd name="connsiteX765" fmla="*/ 10211701 w 12192000"/>
              <a:gd name="connsiteY765" fmla="*/ 15192 h 4267200"/>
              <a:gd name="connsiteX766" fmla="*/ 9665014 w 12192000"/>
              <a:gd name="connsiteY766" fmla="*/ 41266 h 4267200"/>
              <a:gd name="connsiteX767" fmla="*/ 9382567 w 12192000"/>
              <a:gd name="connsiteY767" fmla="*/ 18583 h 4267200"/>
              <a:gd name="connsiteX768" fmla="*/ 9283159 w 12192000"/>
              <a:gd name="connsiteY768" fmla="*/ 0 h 4267200"/>
              <a:gd name="connsiteX769" fmla="*/ 9469266 w 12192000"/>
              <a:gd name="connsiteY769" fmla="*/ 0 h 4267200"/>
              <a:gd name="connsiteX770" fmla="*/ 9504117 w 12192000"/>
              <a:gd name="connsiteY770" fmla="*/ 4274 h 4267200"/>
              <a:gd name="connsiteX771" fmla="*/ 9667223 w 12192000"/>
              <a:gd name="connsiteY771" fmla="*/ 13232 h 4267200"/>
              <a:gd name="connsiteX772" fmla="*/ 9887703 w 12192000"/>
              <a:gd name="connsiteY772" fmla="*/ 12601 h 4267200"/>
              <a:gd name="connsiteX773" fmla="*/ 10088930 w 12192000"/>
              <a:gd name="connsiteY773" fmla="*/ 0 h 4267200"/>
              <a:gd name="connsiteX774" fmla="*/ 10544171 w 12192000"/>
              <a:gd name="connsiteY774" fmla="*/ 0 h 4267200"/>
              <a:gd name="connsiteX775" fmla="*/ 10392396 w 12192000"/>
              <a:gd name="connsiteY775" fmla="*/ 36772 h 4267200"/>
              <a:gd name="connsiteX776" fmla="*/ 9413803 w 12192000"/>
              <a:gd name="connsiteY776" fmla="*/ 131277 h 4267200"/>
              <a:gd name="connsiteX777" fmla="*/ 9174626 w 12192000"/>
              <a:gd name="connsiteY777" fmla="*/ 44983 h 4267200"/>
              <a:gd name="connsiteX778" fmla="*/ 8474998 w 12192000"/>
              <a:gd name="connsiteY778" fmla="*/ 0 h 4267200"/>
              <a:gd name="connsiteX779" fmla="*/ 8573502 w 12192000"/>
              <a:gd name="connsiteY779" fmla="*/ 0 h 4267200"/>
              <a:gd name="connsiteX780" fmla="*/ 8659539 w 12192000"/>
              <a:gd name="connsiteY780" fmla="*/ 117664 h 4267200"/>
              <a:gd name="connsiteX781" fmla="*/ 9248507 w 12192000"/>
              <a:gd name="connsiteY781" fmla="*/ 743734 h 4267200"/>
              <a:gd name="connsiteX782" fmla="*/ 9309457 w 12192000"/>
              <a:gd name="connsiteY782" fmla="*/ 795932 h 4267200"/>
              <a:gd name="connsiteX783" fmla="*/ 9785496 w 12192000"/>
              <a:gd name="connsiteY783" fmla="*/ 530713 h 4267200"/>
              <a:gd name="connsiteX784" fmla="*/ 10482828 w 12192000"/>
              <a:gd name="connsiteY784" fmla="*/ 399738 h 4267200"/>
              <a:gd name="connsiteX785" fmla="*/ 10468382 w 12192000"/>
              <a:gd name="connsiteY785" fmla="*/ 461219 h 4267200"/>
              <a:gd name="connsiteX786" fmla="*/ 9430790 w 12192000"/>
              <a:gd name="connsiteY786" fmla="*/ 895589 h 4267200"/>
              <a:gd name="connsiteX787" fmla="*/ 10019780 w 12192000"/>
              <a:gd name="connsiteY787" fmla="*/ 1298815 h 4267200"/>
              <a:gd name="connsiteX788" fmla="*/ 10372218 w 12192000"/>
              <a:gd name="connsiteY788" fmla="*/ 1146081 h 4267200"/>
              <a:gd name="connsiteX789" fmla="*/ 10896429 w 12192000"/>
              <a:gd name="connsiteY789" fmla="*/ 310883 h 4267200"/>
              <a:gd name="connsiteX790" fmla="*/ 10919735 w 12192000"/>
              <a:gd name="connsiteY790" fmla="*/ 318176 h 4267200"/>
              <a:gd name="connsiteX791" fmla="*/ 10637064 w 12192000"/>
              <a:gd name="connsiteY791" fmla="*/ 935661 h 4267200"/>
              <a:gd name="connsiteX792" fmla="*/ 10516995 w 12192000"/>
              <a:gd name="connsiteY792" fmla="*/ 1070245 h 4267200"/>
              <a:gd name="connsiteX793" fmla="*/ 10868835 w 12192000"/>
              <a:gd name="connsiteY793" fmla="*/ 815534 h 4267200"/>
              <a:gd name="connsiteX794" fmla="*/ 11704547 w 12192000"/>
              <a:gd name="connsiteY794" fmla="*/ 465665 h 4267200"/>
              <a:gd name="connsiteX795" fmla="*/ 12033562 w 12192000"/>
              <a:gd name="connsiteY795" fmla="*/ 350012 h 4267200"/>
              <a:gd name="connsiteX796" fmla="*/ 12025537 w 12192000"/>
              <a:gd name="connsiteY796" fmla="*/ 382666 h 4267200"/>
              <a:gd name="connsiteX797" fmla="*/ 11088649 w 12192000"/>
              <a:gd name="connsiteY797" fmla="*/ 1056676 h 4267200"/>
              <a:gd name="connsiteX798" fmla="*/ 10561600 w 12192000"/>
              <a:gd name="connsiteY798" fmla="*/ 1229477 h 4267200"/>
              <a:gd name="connsiteX799" fmla="*/ 10280797 w 12192000"/>
              <a:gd name="connsiteY799" fmla="*/ 1263181 h 4267200"/>
              <a:gd name="connsiteX800" fmla="*/ 10083376 w 12192000"/>
              <a:gd name="connsiteY800" fmla="*/ 1334114 h 4267200"/>
              <a:gd name="connsiteX801" fmla="*/ 10832582 w 12192000"/>
              <a:gd name="connsiteY801" fmla="*/ 1687356 h 4267200"/>
              <a:gd name="connsiteX802" fmla="*/ 10839263 w 12192000"/>
              <a:gd name="connsiteY802" fmla="*/ 1683743 h 4267200"/>
              <a:gd name="connsiteX803" fmla="*/ 11350910 w 12192000"/>
              <a:gd name="connsiteY803" fmla="*/ 1443899 h 4267200"/>
              <a:gd name="connsiteX804" fmla="*/ 11360346 w 12192000"/>
              <a:gd name="connsiteY804" fmla="*/ 1429225 h 4267200"/>
              <a:gd name="connsiteX805" fmla="*/ 12167580 w 12192000"/>
              <a:gd name="connsiteY805" fmla="*/ 789523 h 4267200"/>
              <a:gd name="connsiteX806" fmla="*/ 12192000 w 12192000"/>
              <a:gd name="connsiteY806" fmla="*/ 769876 h 4267200"/>
              <a:gd name="connsiteX807" fmla="*/ 12192000 w 12192000"/>
              <a:gd name="connsiteY807" fmla="*/ 802845 h 4267200"/>
              <a:gd name="connsiteX808" fmla="*/ 12173558 w 12192000"/>
              <a:gd name="connsiteY808" fmla="*/ 821317 h 4267200"/>
              <a:gd name="connsiteX809" fmla="*/ 12117398 w 12192000"/>
              <a:gd name="connsiteY809" fmla="*/ 877374 h 4267200"/>
              <a:gd name="connsiteX810" fmla="*/ 11472926 w 12192000"/>
              <a:gd name="connsiteY810" fmla="*/ 1344259 h 4267200"/>
              <a:gd name="connsiteX811" fmla="*/ 11666978 w 12192000"/>
              <a:gd name="connsiteY811" fmla="*/ 1215889 h 4267200"/>
              <a:gd name="connsiteX812" fmla="*/ 11707200 w 12192000"/>
              <a:gd name="connsiteY812" fmla="*/ 1192361 h 4267200"/>
              <a:gd name="connsiteX813" fmla="*/ 12144637 w 12192000"/>
              <a:gd name="connsiteY813" fmla="*/ 858646 h 4267200"/>
              <a:gd name="connsiteX814" fmla="*/ 12192000 w 12192000"/>
              <a:gd name="connsiteY814" fmla="*/ 810414 h 4267200"/>
              <a:gd name="connsiteX815" fmla="*/ 12192000 w 12192000"/>
              <a:gd name="connsiteY815" fmla="*/ 916439 h 4267200"/>
              <a:gd name="connsiteX816" fmla="*/ 12150630 w 12192000"/>
              <a:gd name="connsiteY816" fmla="*/ 982925 h 4267200"/>
              <a:gd name="connsiteX817" fmla="*/ 11389484 w 12192000"/>
              <a:gd name="connsiteY817" fmla="*/ 1469889 h 4267200"/>
              <a:gd name="connsiteX818" fmla="*/ 10923736 w 12192000"/>
              <a:gd name="connsiteY818" fmla="*/ 1721439 h 4267200"/>
              <a:gd name="connsiteX819" fmla="*/ 11091913 w 12192000"/>
              <a:gd name="connsiteY819" fmla="*/ 1780406 h 4267200"/>
              <a:gd name="connsiteX820" fmla="*/ 11771238 w 12192000"/>
              <a:gd name="connsiteY820" fmla="*/ 1944400 h 4267200"/>
              <a:gd name="connsiteX821" fmla="*/ 11783166 w 12192000"/>
              <a:gd name="connsiteY821" fmla="*/ 1931422 h 4267200"/>
              <a:gd name="connsiteX822" fmla="*/ 12131988 w 12192000"/>
              <a:gd name="connsiteY822" fmla="*/ 1574357 h 4267200"/>
              <a:gd name="connsiteX823" fmla="*/ 12192000 w 12192000"/>
              <a:gd name="connsiteY823" fmla="*/ 1537429 h 4267200"/>
              <a:gd name="connsiteX824" fmla="*/ 12192000 w 12192000"/>
              <a:gd name="connsiteY824" fmla="*/ 1589108 h 4267200"/>
              <a:gd name="connsiteX825" fmla="*/ 12112105 w 12192000"/>
              <a:gd name="connsiteY825" fmla="*/ 1640352 h 4267200"/>
              <a:gd name="connsiteX826" fmla="*/ 11849203 w 12192000"/>
              <a:gd name="connsiteY826" fmla="*/ 1900149 h 4267200"/>
              <a:gd name="connsiteX827" fmla="*/ 11946326 w 12192000"/>
              <a:gd name="connsiteY827" fmla="*/ 1822808 h 4267200"/>
              <a:gd name="connsiteX828" fmla="*/ 12055863 w 12192000"/>
              <a:gd name="connsiteY828" fmla="*/ 1735914 h 4267200"/>
              <a:gd name="connsiteX829" fmla="*/ 12150816 w 12192000"/>
              <a:gd name="connsiteY829" fmla="*/ 1678902 h 4267200"/>
              <a:gd name="connsiteX830" fmla="*/ 12192000 w 12192000"/>
              <a:gd name="connsiteY830" fmla="*/ 1655121 h 4267200"/>
              <a:gd name="connsiteX831" fmla="*/ 12192000 w 12192000"/>
              <a:gd name="connsiteY831" fmla="*/ 1686869 h 4267200"/>
              <a:gd name="connsiteX832" fmla="*/ 12163772 w 12192000"/>
              <a:gd name="connsiteY832" fmla="*/ 1703058 h 4267200"/>
              <a:gd name="connsiteX833" fmla="*/ 12070597 w 12192000"/>
              <a:gd name="connsiteY833" fmla="*/ 1758893 h 4267200"/>
              <a:gd name="connsiteX834" fmla="*/ 11963621 w 12192000"/>
              <a:gd name="connsiteY834" fmla="*/ 1844299 h 4267200"/>
              <a:gd name="connsiteX835" fmla="*/ 11886604 w 12192000"/>
              <a:gd name="connsiteY835" fmla="*/ 1907617 h 4267200"/>
              <a:gd name="connsiteX836" fmla="*/ 12153575 w 12192000"/>
              <a:gd name="connsiteY836" fmla="*/ 1786372 h 4267200"/>
              <a:gd name="connsiteX837" fmla="*/ 12192000 w 12192000"/>
              <a:gd name="connsiteY837" fmla="*/ 1759693 h 4267200"/>
              <a:gd name="connsiteX838" fmla="*/ 12192000 w 12192000"/>
              <a:gd name="connsiteY838" fmla="*/ 1809459 h 4267200"/>
              <a:gd name="connsiteX839" fmla="*/ 12121362 w 12192000"/>
              <a:gd name="connsiteY839" fmla="*/ 1857561 h 4267200"/>
              <a:gd name="connsiteX840" fmla="*/ 11895949 w 12192000"/>
              <a:gd name="connsiteY840" fmla="*/ 1963079 h 4267200"/>
              <a:gd name="connsiteX841" fmla="*/ 12192000 w 12192000"/>
              <a:gd name="connsiteY841" fmla="*/ 1990579 h 4267200"/>
              <a:gd name="connsiteX842" fmla="*/ 12192000 w 12192000"/>
              <a:gd name="connsiteY842" fmla="*/ 2065582 h 4267200"/>
              <a:gd name="connsiteX843" fmla="*/ 12153918 w 12192000"/>
              <a:gd name="connsiteY843" fmla="*/ 2063926 h 4267200"/>
              <a:gd name="connsiteX844" fmla="*/ 12192000 w 12192000"/>
              <a:gd name="connsiteY844" fmla="*/ 2085104 h 4267200"/>
              <a:gd name="connsiteX845" fmla="*/ 12192000 w 12192000"/>
              <a:gd name="connsiteY845" fmla="*/ 2178471 h 4267200"/>
              <a:gd name="connsiteX846" fmla="*/ 12085355 w 12192000"/>
              <a:gd name="connsiteY846" fmla="*/ 2122457 h 4267200"/>
              <a:gd name="connsiteX847" fmla="*/ 12192000 w 12192000"/>
              <a:gd name="connsiteY847" fmla="*/ 2196158 h 4267200"/>
              <a:gd name="connsiteX848" fmla="*/ 12192000 w 12192000"/>
              <a:gd name="connsiteY848" fmla="*/ 2230374 h 4267200"/>
              <a:gd name="connsiteX849" fmla="*/ 12041237 w 12192000"/>
              <a:gd name="connsiteY849" fmla="*/ 2126309 h 4267200"/>
              <a:gd name="connsiteX850" fmla="*/ 12174450 w 12192000"/>
              <a:gd name="connsiteY850" fmla="*/ 2262541 h 4267200"/>
              <a:gd name="connsiteX851" fmla="*/ 12192000 w 12192000"/>
              <a:gd name="connsiteY851" fmla="*/ 2275857 h 4267200"/>
              <a:gd name="connsiteX852" fmla="*/ 12192000 w 12192000"/>
              <a:gd name="connsiteY852" fmla="*/ 2377131 h 4267200"/>
              <a:gd name="connsiteX853" fmla="*/ 12155801 w 12192000"/>
              <a:gd name="connsiteY853" fmla="*/ 2349925 h 4267200"/>
              <a:gd name="connsiteX854" fmla="*/ 11930164 w 12192000"/>
              <a:gd name="connsiteY854" fmla="*/ 2041945 h 4267200"/>
              <a:gd name="connsiteX855" fmla="*/ 11561767 w 12192000"/>
              <a:gd name="connsiteY855" fmla="*/ 1984479 h 4267200"/>
              <a:gd name="connsiteX856" fmla="*/ 11987997 w 12192000"/>
              <a:gd name="connsiteY856" fmla="*/ 3153822 h 4267200"/>
              <a:gd name="connsiteX857" fmla="*/ 11926558 w 12192000"/>
              <a:gd name="connsiteY857" fmla="*/ 3203134 h 4267200"/>
              <a:gd name="connsiteX858" fmla="*/ 11440430 w 12192000"/>
              <a:gd name="connsiteY858" fmla="*/ 1973028 h 4267200"/>
              <a:gd name="connsiteX859" fmla="*/ 11446754 w 12192000"/>
              <a:gd name="connsiteY859" fmla="*/ 1959605 h 4267200"/>
              <a:gd name="connsiteX860" fmla="*/ 11050651 w 12192000"/>
              <a:gd name="connsiteY860" fmla="*/ 1850495 h 4267200"/>
              <a:gd name="connsiteX861" fmla="*/ 10389960 w 12192000"/>
              <a:gd name="connsiteY861" fmla="*/ 1586232 h 4267200"/>
              <a:gd name="connsiteX862" fmla="*/ 10500699 w 12192000"/>
              <a:gd name="connsiteY862" fmla="*/ 1913175 h 4267200"/>
              <a:gd name="connsiteX863" fmla="*/ 10507814 w 12192000"/>
              <a:gd name="connsiteY863" fmla="*/ 1920694 h 4267200"/>
              <a:gd name="connsiteX864" fmla="*/ 10518908 w 12192000"/>
              <a:gd name="connsiteY864" fmla="*/ 1911226 h 4267200"/>
              <a:gd name="connsiteX865" fmla="*/ 11258935 w 12192000"/>
              <a:gd name="connsiteY865" fmla="*/ 2442781 h 4267200"/>
              <a:gd name="connsiteX866" fmla="*/ 11211663 w 12192000"/>
              <a:gd name="connsiteY866" fmla="*/ 2510325 h 4267200"/>
              <a:gd name="connsiteX867" fmla="*/ 10571295 w 12192000"/>
              <a:gd name="connsiteY867" fmla="*/ 2105302 h 4267200"/>
              <a:gd name="connsiteX868" fmla="*/ 10435737 w 12192000"/>
              <a:gd name="connsiteY868" fmla="*/ 2805672 h 4267200"/>
              <a:gd name="connsiteX869" fmla="*/ 10206831 w 12192000"/>
              <a:gd name="connsiteY869" fmla="*/ 3151701 h 4267200"/>
              <a:gd name="connsiteX870" fmla="*/ 10196482 w 12192000"/>
              <a:gd name="connsiteY870" fmla="*/ 3135084 h 4267200"/>
              <a:gd name="connsiteX871" fmla="*/ 10381882 w 12192000"/>
              <a:gd name="connsiteY871" fmla="*/ 2155807 h 4267200"/>
              <a:gd name="connsiteX872" fmla="*/ 10439260 w 12192000"/>
              <a:gd name="connsiteY872" fmla="*/ 1962486 h 4267200"/>
              <a:gd name="connsiteX873" fmla="*/ 10439409 w 12192000"/>
              <a:gd name="connsiteY873" fmla="*/ 1960615 h 4267200"/>
              <a:gd name="connsiteX874" fmla="*/ 10439915 w 12192000"/>
              <a:gd name="connsiteY874" fmla="*/ 1951821 h 4267200"/>
              <a:gd name="connsiteX875" fmla="*/ 10314241 w 12192000"/>
              <a:gd name="connsiteY875" fmla="*/ 1556749 h 4267200"/>
              <a:gd name="connsiteX876" fmla="*/ 10315061 w 12192000"/>
              <a:gd name="connsiteY876" fmla="*/ 1548729 h 4267200"/>
              <a:gd name="connsiteX877" fmla="*/ 9526158 w 12192000"/>
              <a:gd name="connsiteY877" fmla="*/ 1071804 h 4267200"/>
              <a:gd name="connsiteX878" fmla="*/ 9758689 w 12192000"/>
              <a:gd name="connsiteY878" fmla="*/ 1585512 h 4267200"/>
              <a:gd name="connsiteX879" fmla="*/ 9941392 w 12192000"/>
              <a:gd name="connsiteY879" fmla="*/ 2432858 h 4267200"/>
              <a:gd name="connsiteX880" fmla="*/ 9887724 w 12192000"/>
              <a:gd name="connsiteY880" fmla="*/ 2495762 h 4267200"/>
              <a:gd name="connsiteX881" fmla="*/ 9587446 w 12192000"/>
              <a:gd name="connsiteY881" fmla="*/ 1872898 h 4267200"/>
              <a:gd name="connsiteX882" fmla="*/ 9462810 w 12192000"/>
              <a:gd name="connsiteY882" fmla="*/ 1288346 h 4267200"/>
              <a:gd name="connsiteX883" fmla="*/ 9318575 w 12192000"/>
              <a:gd name="connsiteY883" fmla="*/ 1540820 h 4267200"/>
              <a:gd name="connsiteX884" fmla="*/ 9191090 w 12192000"/>
              <a:gd name="connsiteY884" fmla="*/ 1688355 h 4267200"/>
              <a:gd name="connsiteX885" fmla="*/ 9177757 w 12192000"/>
              <a:gd name="connsiteY885" fmla="*/ 1683354 h 4267200"/>
              <a:gd name="connsiteX886" fmla="*/ 9274865 w 12192000"/>
              <a:gd name="connsiteY886" fmla="*/ 1336896 h 4267200"/>
              <a:gd name="connsiteX887" fmla="*/ 9478649 w 12192000"/>
              <a:gd name="connsiteY887" fmla="*/ 1173376 h 4267200"/>
              <a:gd name="connsiteX888" fmla="*/ 9482281 w 12192000"/>
              <a:gd name="connsiteY888" fmla="*/ 1167830 h 4267200"/>
              <a:gd name="connsiteX889" fmla="*/ 9438637 w 12192000"/>
              <a:gd name="connsiteY889" fmla="*/ 1015438 h 4267200"/>
              <a:gd name="connsiteX890" fmla="*/ 9439458 w 12192000"/>
              <a:gd name="connsiteY890" fmla="*/ 1007420 h 4267200"/>
              <a:gd name="connsiteX891" fmla="*/ 9197105 w 12192000"/>
              <a:gd name="connsiteY891" fmla="*/ 808882 h 4267200"/>
              <a:gd name="connsiteX892" fmla="*/ 8973607 w 12192000"/>
              <a:gd name="connsiteY892" fmla="*/ 597733 h 4267200"/>
              <a:gd name="connsiteX893" fmla="*/ 8967512 w 12192000"/>
              <a:gd name="connsiteY893" fmla="*/ 1795211 h 4267200"/>
              <a:gd name="connsiteX894" fmla="*/ 8912526 w 12192000"/>
              <a:gd name="connsiteY894" fmla="*/ 1841464 h 4267200"/>
              <a:gd name="connsiteX895" fmla="*/ 8893391 w 12192000"/>
              <a:gd name="connsiteY895" fmla="*/ 572788 h 4267200"/>
              <a:gd name="connsiteX896" fmla="*/ 8902990 w 12192000"/>
              <a:gd name="connsiteY896" fmla="*/ 560750 h 4267200"/>
              <a:gd name="connsiteX897" fmla="*/ 8919102 w 12192000"/>
              <a:gd name="connsiteY897" fmla="*/ 542471 h 4267200"/>
              <a:gd name="connsiteX898" fmla="*/ 8661728 w 12192000"/>
              <a:gd name="connsiteY898" fmla="*/ 250903 h 4267200"/>
              <a:gd name="connsiteX899" fmla="*/ 8357758 w 12192000"/>
              <a:gd name="connsiteY899" fmla="*/ 0 h 4267200"/>
              <a:gd name="connsiteX900" fmla="*/ 8405492 w 12192000"/>
              <a:gd name="connsiteY900" fmla="*/ 0 h 4267200"/>
              <a:gd name="connsiteX901" fmla="*/ 8392083 w 12192000"/>
              <a:gd name="connsiteY901" fmla="*/ 30495 h 4267200"/>
              <a:gd name="connsiteX902" fmla="*/ 8339888 w 12192000"/>
              <a:gd name="connsiteY902" fmla="*/ 306259 h 4267200"/>
              <a:gd name="connsiteX903" fmla="*/ 8473847 w 12192000"/>
              <a:gd name="connsiteY903" fmla="*/ 727373 h 4267200"/>
              <a:gd name="connsiteX904" fmla="*/ 8454081 w 12192000"/>
              <a:gd name="connsiteY904" fmla="*/ 1611960 h 4267200"/>
              <a:gd name="connsiteX905" fmla="*/ 8396000 w 12192000"/>
              <a:gd name="connsiteY905" fmla="*/ 1663986 h 4267200"/>
              <a:gd name="connsiteX906" fmla="*/ 8238881 w 12192000"/>
              <a:gd name="connsiteY906" fmla="*/ 368438 h 4267200"/>
              <a:gd name="connsiteX907" fmla="*/ 7668140 w 12192000"/>
              <a:gd name="connsiteY907" fmla="*/ 942511 h 4267200"/>
              <a:gd name="connsiteX908" fmla="*/ 7637853 w 12192000"/>
              <a:gd name="connsiteY908" fmla="*/ 942567 h 4267200"/>
              <a:gd name="connsiteX909" fmla="*/ 7909649 w 12192000"/>
              <a:gd name="connsiteY909" fmla="*/ 489150 h 4267200"/>
              <a:gd name="connsiteX910" fmla="*/ 8256182 w 12192000"/>
              <a:gd name="connsiteY910" fmla="*/ 301724 h 4267200"/>
              <a:gd name="connsiteX911" fmla="*/ 8255912 w 12192000"/>
              <a:gd name="connsiteY911" fmla="*/ 276498 h 4267200"/>
              <a:gd name="connsiteX912" fmla="*/ 8315225 w 12192000"/>
              <a:gd name="connsiteY912" fmla="*/ 89075 h 4267200"/>
              <a:gd name="connsiteX913" fmla="*/ 7497388 w 12192000"/>
              <a:gd name="connsiteY913" fmla="*/ 0 h 4267200"/>
              <a:gd name="connsiteX914" fmla="*/ 7560921 w 12192000"/>
              <a:gd name="connsiteY914" fmla="*/ 0 h 4267200"/>
              <a:gd name="connsiteX915" fmla="*/ 7546742 w 12192000"/>
              <a:gd name="connsiteY915" fmla="*/ 68966 h 4267200"/>
              <a:gd name="connsiteX916" fmla="*/ 7488853 w 12192000"/>
              <a:gd name="connsiteY916" fmla="*/ 535687 h 4267200"/>
              <a:gd name="connsiteX917" fmla="*/ 7529509 w 12192000"/>
              <a:gd name="connsiteY917" fmla="*/ 380358 h 4267200"/>
              <a:gd name="connsiteX918" fmla="*/ 7585939 w 12192000"/>
              <a:gd name="connsiteY918" fmla="*/ 184712 h 4267200"/>
              <a:gd name="connsiteX919" fmla="*/ 7621792 w 12192000"/>
              <a:gd name="connsiteY919" fmla="*/ 87864 h 4267200"/>
              <a:gd name="connsiteX920" fmla="*/ 7654204 w 12192000"/>
              <a:gd name="connsiteY920" fmla="*/ 0 h 4267200"/>
              <a:gd name="connsiteX921" fmla="*/ 7683986 w 12192000"/>
              <a:gd name="connsiteY921" fmla="*/ 0 h 4267200"/>
              <a:gd name="connsiteX922" fmla="*/ 7647914 w 12192000"/>
              <a:gd name="connsiteY922" fmla="*/ 97640 h 4267200"/>
              <a:gd name="connsiteX923" fmla="*/ 7612524 w 12192000"/>
              <a:gd name="connsiteY923" fmla="*/ 193392 h 4267200"/>
              <a:gd name="connsiteX924" fmla="*/ 7557013 w 12192000"/>
              <a:gd name="connsiteY924" fmla="*/ 386853 h 4267200"/>
              <a:gd name="connsiteX925" fmla="*/ 7517286 w 12192000"/>
              <a:gd name="connsiteY925" fmla="*/ 539999 h 4267200"/>
              <a:gd name="connsiteX926" fmla="*/ 7704204 w 12192000"/>
              <a:gd name="connsiteY926" fmla="*/ 152292 h 4267200"/>
              <a:gd name="connsiteX927" fmla="*/ 7756975 w 12192000"/>
              <a:gd name="connsiteY927" fmla="*/ 0 h 4267200"/>
              <a:gd name="connsiteX928" fmla="*/ 7837329 w 12192000"/>
              <a:gd name="connsiteY928" fmla="*/ 0 h 4267200"/>
              <a:gd name="connsiteX929" fmla="*/ 7821760 w 12192000"/>
              <a:gd name="connsiteY929" fmla="*/ 65656 h 4267200"/>
              <a:gd name="connsiteX930" fmla="*/ 7488925 w 12192000"/>
              <a:gd name="connsiteY930" fmla="*/ 763628 h 4267200"/>
              <a:gd name="connsiteX931" fmla="*/ 7419999 w 12192000"/>
              <a:gd name="connsiteY931" fmla="*/ 774360 h 4267200"/>
              <a:gd name="connsiteX932" fmla="*/ 7487820 w 12192000"/>
              <a:gd name="connsiteY932" fmla="*/ 37416 h 4267200"/>
              <a:gd name="connsiteX933" fmla="*/ 3882765 w 12192000"/>
              <a:gd name="connsiteY933" fmla="*/ 0 h 4267200"/>
              <a:gd name="connsiteX934" fmla="*/ 3995099 w 12192000"/>
              <a:gd name="connsiteY934" fmla="*/ 0 h 4267200"/>
              <a:gd name="connsiteX935" fmla="*/ 4163818 w 12192000"/>
              <a:gd name="connsiteY935" fmla="*/ 234104 h 4267200"/>
              <a:gd name="connsiteX936" fmla="*/ 4172099 w 12192000"/>
              <a:gd name="connsiteY936" fmla="*/ 234207 h 4267200"/>
              <a:gd name="connsiteX937" fmla="*/ 4784282 w 12192000"/>
              <a:gd name="connsiteY937" fmla="*/ 276561 h 4267200"/>
              <a:gd name="connsiteX938" fmla="*/ 4801687 w 12192000"/>
              <a:gd name="connsiteY938" fmla="*/ 267764 h 4267200"/>
              <a:gd name="connsiteX939" fmla="*/ 6082788 w 12192000"/>
              <a:gd name="connsiteY939" fmla="*/ 64119 h 4267200"/>
              <a:gd name="connsiteX940" fmla="*/ 6099442 w 12192000"/>
              <a:gd name="connsiteY940" fmla="*/ 82568 h 4267200"/>
              <a:gd name="connsiteX941" fmla="*/ 4804137 w 12192000"/>
              <a:gd name="connsiteY941" fmla="*/ 320931 h 4267200"/>
              <a:gd name="connsiteX942" fmla="*/ 4227047 w 12192000"/>
              <a:gd name="connsiteY942" fmla="*/ 313415 h 4267200"/>
              <a:gd name="connsiteX943" fmla="*/ 4346041 w 12192000"/>
              <a:gd name="connsiteY943" fmla="*/ 456086 h 4267200"/>
              <a:gd name="connsiteX944" fmla="*/ 4870967 w 12192000"/>
              <a:gd name="connsiteY944" fmla="*/ 963061 h 4267200"/>
              <a:gd name="connsiteX945" fmla="*/ 4889647 w 12192000"/>
              <a:gd name="connsiteY945" fmla="*/ 957147 h 4267200"/>
              <a:gd name="connsiteX946" fmla="*/ 5422504 w 12192000"/>
              <a:gd name="connsiteY946" fmla="*/ 805191 h 4267200"/>
              <a:gd name="connsiteX947" fmla="*/ 6087656 w 12192000"/>
              <a:gd name="connsiteY947" fmla="*/ 826703 h 4267200"/>
              <a:gd name="connsiteX948" fmla="*/ 6058717 w 12192000"/>
              <a:gd name="connsiteY948" fmla="*/ 865992 h 4267200"/>
              <a:gd name="connsiteX949" fmla="*/ 4974153 w 12192000"/>
              <a:gd name="connsiteY949" fmla="*/ 1045456 h 4267200"/>
              <a:gd name="connsiteX950" fmla="*/ 5627835 w 12192000"/>
              <a:gd name="connsiteY950" fmla="*/ 1472077 h 4267200"/>
              <a:gd name="connsiteX951" fmla="*/ 5629817 w 12192000"/>
              <a:gd name="connsiteY951" fmla="*/ 1471412 h 4267200"/>
              <a:gd name="connsiteX952" fmla="*/ 5634124 w 12192000"/>
              <a:gd name="connsiteY952" fmla="*/ 1470572 h 4267200"/>
              <a:gd name="connsiteX953" fmla="*/ 5755832 w 12192000"/>
              <a:gd name="connsiteY953" fmla="*/ 1383886 h 4267200"/>
              <a:gd name="connsiteX954" fmla="*/ 6014186 w 12192000"/>
              <a:gd name="connsiteY954" fmla="*/ 1279799 h 4267200"/>
              <a:gd name="connsiteX955" fmla="*/ 6901619 w 12192000"/>
              <a:gd name="connsiteY955" fmla="*/ 1047874 h 4267200"/>
              <a:gd name="connsiteX956" fmla="*/ 6931566 w 12192000"/>
              <a:gd name="connsiteY956" fmla="*/ 1062034 h 4267200"/>
              <a:gd name="connsiteX957" fmla="*/ 5790982 w 12192000"/>
              <a:gd name="connsiteY957" fmla="*/ 1561380 h 4267200"/>
              <a:gd name="connsiteX958" fmla="*/ 6188971 w 12192000"/>
              <a:gd name="connsiteY958" fmla="*/ 1755168 h 4267200"/>
              <a:gd name="connsiteX959" fmla="*/ 6202446 w 12192000"/>
              <a:gd name="connsiteY959" fmla="*/ 1752268 h 4267200"/>
              <a:gd name="connsiteX960" fmla="*/ 7179560 w 12192000"/>
              <a:gd name="connsiteY960" fmla="*/ 1467551 h 4267200"/>
              <a:gd name="connsiteX961" fmla="*/ 7158730 w 12192000"/>
              <a:gd name="connsiteY961" fmla="*/ 1507835 h 4267200"/>
              <a:gd name="connsiteX962" fmla="*/ 6326959 w 12192000"/>
              <a:gd name="connsiteY962" fmla="*/ 1817686 h 4267200"/>
              <a:gd name="connsiteX963" fmla="*/ 6537433 w 12192000"/>
              <a:gd name="connsiteY963" fmla="*/ 1907790 h 4267200"/>
              <a:gd name="connsiteX964" fmla="*/ 6550221 w 12192000"/>
              <a:gd name="connsiteY964" fmla="*/ 1910729 h 4267200"/>
              <a:gd name="connsiteX965" fmla="*/ 6964438 w 12192000"/>
              <a:gd name="connsiteY965" fmla="*/ 2209505 h 4267200"/>
              <a:gd name="connsiteX966" fmla="*/ 7367862 w 12192000"/>
              <a:gd name="connsiteY966" fmla="*/ 2806833 h 4267200"/>
              <a:gd name="connsiteX967" fmla="*/ 7364329 w 12192000"/>
              <a:gd name="connsiteY967" fmla="*/ 2826907 h 4267200"/>
              <a:gd name="connsiteX968" fmla="*/ 7290545 w 12192000"/>
              <a:gd name="connsiteY968" fmla="*/ 2850663 h 4267200"/>
              <a:gd name="connsiteX969" fmla="*/ 6472036 w 12192000"/>
              <a:gd name="connsiteY969" fmla="*/ 1959003 h 4267200"/>
              <a:gd name="connsiteX970" fmla="*/ 5792897 w 12192000"/>
              <a:gd name="connsiteY970" fmla="*/ 1647747 h 4267200"/>
              <a:gd name="connsiteX971" fmla="*/ 5842751 w 12192000"/>
              <a:gd name="connsiteY971" fmla="*/ 1816112 h 4267200"/>
              <a:gd name="connsiteX972" fmla="*/ 5847424 w 12192000"/>
              <a:gd name="connsiteY972" fmla="*/ 1815776 h 4267200"/>
              <a:gd name="connsiteX973" fmla="*/ 6399821 w 12192000"/>
              <a:gd name="connsiteY973" fmla="*/ 2344799 h 4267200"/>
              <a:gd name="connsiteX974" fmla="*/ 6323232 w 12192000"/>
              <a:gd name="connsiteY974" fmla="*/ 2389634 h 4267200"/>
              <a:gd name="connsiteX975" fmla="*/ 5942958 w 12192000"/>
              <a:gd name="connsiteY975" fmla="*/ 2077708 h 4267200"/>
              <a:gd name="connsiteX976" fmla="*/ 5921559 w 12192000"/>
              <a:gd name="connsiteY976" fmla="*/ 2378596 h 4267200"/>
              <a:gd name="connsiteX977" fmla="*/ 5817651 w 12192000"/>
              <a:gd name="connsiteY977" fmla="*/ 3023919 h 4267200"/>
              <a:gd name="connsiteX978" fmla="*/ 5729634 w 12192000"/>
              <a:gd name="connsiteY978" fmla="*/ 3051849 h 4267200"/>
              <a:gd name="connsiteX979" fmla="*/ 5611018 w 12192000"/>
              <a:gd name="connsiteY979" fmla="*/ 2316769 h 4267200"/>
              <a:gd name="connsiteX980" fmla="*/ 5687608 w 12192000"/>
              <a:gd name="connsiteY980" fmla="*/ 2039972 h 4267200"/>
              <a:gd name="connsiteX981" fmla="*/ 5657554 w 12192000"/>
              <a:gd name="connsiteY981" fmla="*/ 1576445 h 4267200"/>
              <a:gd name="connsiteX982" fmla="*/ 5150475 w 12192000"/>
              <a:gd name="connsiteY982" fmla="*/ 1274012 h 4267200"/>
              <a:gd name="connsiteX983" fmla="*/ 5349142 w 12192000"/>
              <a:gd name="connsiteY983" fmla="*/ 2204405 h 4267200"/>
              <a:gd name="connsiteX984" fmla="*/ 5262214 w 12192000"/>
              <a:gd name="connsiteY984" fmla="*/ 2233836 h 4267200"/>
              <a:gd name="connsiteX985" fmla="*/ 4981539 w 12192000"/>
              <a:gd name="connsiteY985" fmla="*/ 1542201 h 4267200"/>
              <a:gd name="connsiteX986" fmla="*/ 4958461 w 12192000"/>
              <a:gd name="connsiteY986" fmla="*/ 1136957 h 4267200"/>
              <a:gd name="connsiteX987" fmla="*/ 4655015 w 12192000"/>
              <a:gd name="connsiteY987" fmla="*/ 891426 h 4267200"/>
              <a:gd name="connsiteX988" fmla="*/ 4348002 w 12192000"/>
              <a:gd name="connsiteY988" fmla="*/ 2205895 h 4267200"/>
              <a:gd name="connsiteX989" fmla="*/ 4262250 w 12192000"/>
              <a:gd name="connsiteY989" fmla="*/ 2219972 h 4267200"/>
              <a:gd name="connsiteX990" fmla="*/ 4550611 w 12192000"/>
              <a:gd name="connsiteY990" fmla="*/ 817540 h 4267200"/>
              <a:gd name="connsiteX991" fmla="*/ 4564418 w 12192000"/>
              <a:gd name="connsiteY991" fmla="*/ 808293 h 4267200"/>
              <a:gd name="connsiteX992" fmla="*/ 4266388 w 12192000"/>
              <a:gd name="connsiteY992" fmla="*/ 500083 h 4267200"/>
              <a:gd name="connsiteX993" fmla="*/ 4032842 w 12192000"/>
              <a:gd name="connsiteY993" fmla="*/ 211809 h 4267200"/>
              <a:gd name="connsiteX994" fmla="*/ 3721337 w 12192000"/>
              <a:gd name="connsiteY994" fmla="*/ 0 h 4267200"/>
              <a:gd name="connsiteX995" fmla="*/ 3797544 w 12192000"/>
              <a:gd name="connsiteY995" fmla="*/ 0 h 4267200"/>
              <a:gd name="connsiteX996" fmla="*/ 3775734 w 12192000"/>
              <a:gd name="connsiteY996" fmla="*/ 95131 h 4267200"/>
              <a:gd name="connsiteX997" fmla="*/ 3724807 w 12192000"/>
              <a:gd name="connsiteY997" fmla="*/ 272257 h 4267200"/>
              <a:gd name="connsiteX998" fmla="*/ 3726844 w 12192000"/>
              <a:gd name="connsiteY998" fmla="*/ 282988 h 4267200"/>
              <a:gd name="connsiteX999" fmla="*/ 3742664 w 12192000"/>
              <a:gd name="connsiteY999" fmla="*/ 279918 h 4267200"/>
              <a:gd name="connsiteX1000" fmla="*/ 4103910 w 12192000"/>
              <a:gd name="connsiteY1000" fmla="*/ 1161917 h 4267200"/>
              <a:gd name="connsiteX1001" fmla="*/ 4020269 w 12192000"/>
              <a:gd name="connsiteY1001" fmla="*/ 1200406 h 4267200"/>
              <a:gd name="connsiteX1002" fmla="*/ 3674882 w 12192000"/>
              <a:gd name="connsiteY1002" fmla="*/ 488524 h 4267200"/>
              <a:gd name="connsiteX1003" fmla="*/ 3132682 w 12192000"/>
              <a:gd name="connsiteY1003" fmla="*/ 1072284 h 4267200"/>
              <a:gd name="connsiteX1004" fmla="*/ 2716346 w 12192000"/>
              <a:gd name="connsiteY1004" fmla="*/ 1276376 h 4267200"/>
              <a:gd name="connsiteX1005" fmla="*/ 2716772 w 12192000"/>
              <a:gd name="connsiteY1005" fmla="*/ 1255462 h 4267200"/>
              <a:gd name="connsiteX1006" fmla="*/ 3471096 w 12192000"/>
              <a:gd name="connsiteY1006" fmla="*/ 437072 h 4267200"/>
              <a:gd name="connsiteX1007" fmla="*/ 3639057 w 12192000"/>
              <a:gd name="connsiteY1007" fmla="*/ 286334 h 4267200"/>
              <a:gd name="connsiteX1008" fmla="*/ 3640309 w 12192000"/>
              <a:gd name="connsiteY1008" fmla="*/ 284664 h 4267200"/>
              <a:gd name="connsiteX1009" fmla="*/ 3646022 w 12192000"/>
              <a:gd name="connsiteY1009" fmla="*/ 276711 h 4267200"/>
              <a:gd name="connsiteX1010" fmla="*/ 3707943 w 12192000"/>
              <a:gd name="connsiteY1010" fmla="*/ 65958 h 4267200"/>
              <a:gd name="connsiteX1011" fmla="*/ 2867960 w 12192000"/>
              <a:gd name="connsiteY1011" fmla="*/ 0 h 4267200"/>
              <a:gd name="connsiteX1012" fmla="*/ 2926351 w 12192000"/>
              <a:gd name="connsiteY1012" fmla="*/ 0 h 4267200"/>
              <a:gd name="connsiteX1013" fmla="*/ 2902823 w 12192000"/>
              <a:gd name="connsiteY1013" fmla="*/ 262929 h 4267200"/>
              <a:gd name="connsiteX1014" fmla="*/ 2940663 w 12192000"/>
              <a:gd name="connsiteY1014" fmla="*/ 140884 h 4267200"/>
              <a:gd name="connsiteX1015" fmla="*/ 2947039 w 12192000"/>
              <a:gd name="connsiteY1015" fmla="*/ 122524 h 4267200"/>
              <a:gd name="connsiteX1016" fmla="*/ 2984316 w 12192000"/>
              <a:gd name="connsiteY1016" fmla="*/ 0 h 4267200"/>
              <a:gd name="connsiteX1017" fmla="*/ 3016114 w 12192000"/>
              <a:gd name="connsiteY1017" fmla="*/ 0 h 4267200"/>
              <a:gd name="connsiteX1018" fmla="*/ 2979949 w 12192000"/>
              <a:gd name="connsiteY1018" fmla="*/ 119274 h 4267200"/>
              <a:gd name="connsiteX1019" fmla="*/ 3023879 w 12192000"/>
              <a:gd name="connsiteY1019" fmla="*/ 0 h 4267200"/>
              <a:gd name="connsiteX1020" fmla="*/ 3105400 w 12192000"/>
              <a:gd name="connsiteY1020" fmla="*/ 0 h 4267200"/>
              <a:gd name="connsiteX1021" fmla="*/ 3094669 w 12192000"/>
              <a:gd name="connsiteY1021" fmla="*/ 30308 h 4267200"/>
              <a:gd name="connsiteX1022" fmla="*/ 2901945 w 12192000"/>
              <a:gd name="connsiteY1022" fmla="*/ 466538 h 4267200"/>
              <a:gd name="connsiteX1023" fmla="*/ 2815209 w 12192000"/>
              <a:gd name="connsiteY1023" fmla="*/ 497361 h 4267200"/>
              <a:gd name="connsiteX1024" fmla="*/ 2844845 w 12192000"/>
              <a:gd name="connsiteY1024" fmla="*/ 127638 h 4267200"/>
              <a:gd name="connsiteX1025" fmla="*/ 1057230 w 12192000"/>
              <a:gd name="connsiteY1025" fmla="*/ 0 h 4267200"/>
              <a:gd name="connsiteX1026" fmla="*/ 1111003 w 12192000"/>
              <a:gd name="connsiteY1026" fmla="*/ 0 h 4267200"/>
              <a:gd name="connsiteX1027" fmla="*/ 1125553 w 12192000"/>
              <a:gd name="connsiteY1027" fmla="*/ 52588 h 4267200"/>
              <a:gd name="connsiteX1028" fmla="*/ 1304276 w 12192000"/>
              <a:gd name="connsiteY1028" fmla="*/ 476275 h 4267200"/>
              <a:gd name="connsiteX1029" fmla="*/ 1492066 w 12192000"/>
              <a:gd name="connsiteY1029" fmla="*/ 886333 h 4267200"/>
              <a:gd name="connsiteX1030" fmla="*/ 1423698 w 12192000"/>
              <a:gd name="connsiteY1030" fmla="*/ 710817 h 4267200"/>
              <a:gd name="connsiteX1031" fmla="*/ 1357609 w 12192000"/>
              <a:gd name="connsiteY1031" fmla="*/ 532892 h 4267200"/>
              <a:gd name="connsiteX1032" fmla="*/ 1309550 w 12192000"/>
              <a:gd name="connsiteY1032" fmla="*/ 374031 h 4267200"/>
              <a:gd name="connsiteX1033" fmla="*/ 1193673 w 12192000"/>
              <a:gd name="connsiteY1033" fmla="*/ 49533 h 4267200"/>
              <a:gd name="connsiteX1034" fmla="*/ 1164391 w 12192000"/>
              <a:gd name="connsiteY1034" fmla="*/ 0 h 4267200"/>
              <a:gd name="connsiteX1035" fmla="*/ 1200666 w 12192000"/>
              <a:gd name="connsiteY1035" fmla="*/ 0 h 4267200"/>
              <a:gd name="connsiteX1036" fmla="*/ 1223408 w 12192000"/>
              <a:gd name="connsiteY1036" fmla="*/ 38996 h 4267200"/>
              <a:gd name="connsiteX1037" fmla="*/ 1339635 w 12192000"/>
              <a:gd name="connsiteY1037" fmla="*/ 365517 h 4267200"/>
              <a:gd name="connsiteX1038" fmla="*/ 1387469 w 12192000"/>
              <a:gd name="connsiteY1038" fmla="*/ 523079 h 4267200"/>
              <a:gd name="connsiteX1039" fmla="*/ 1452685 w 12192000"/>
              <a:gd name="connsiteY1039" fmla="*/ 699806 h 4267200"/>
              <a:gd name="connsiteX1040" fmla="*/ 1492092 w 12192000"/>
              <a:gd name="connsiteY1040" fmla="*/ 800424 h 4267200"/>
              <a:gd name="connsiteX1041" fmla="*/ 1455302 w 12192000"/>
              <a:gd name="connsiteY1041" fmla="*/ 632913 h 4267200"/>
              <a:gd name="connsiteX1042" fmla="*/ 1222336 w 12192000"/>
              <a:gd name="connsiteY1042" fmla="*/ 9480 h 4267200"/>
              <a:gd name="connsiteX1043" fmla="*/ 1214634 w 12192000"/>
              <a:gd name="connsiteY1043" fmla="*/ 0 h 4267200"/>
              <a:gd name="connsiteX1044" fmla="*/ 1289827 w 12192000"/>
              <a:gd name="connsiteY1044" fmla="*/ 0 h 4267200"/>
              <a:gd name="connsiteX1045" fmla="*/ 1321076 w 12192000"/>
              <a:gd name="connsiteY1045" fmla="*/ 59722 h 4267200"/>
              <a:gd name="connsiteX1046" fmla="*/ 1512579 w 12192000"/>
              <a:gd name="connsiteY1046" fmla="*/ 626441 h 4267200"/>
              <a:gd name="connsiteX1047" fmla="*/ 1506076 w 12192000"/>
              <a:gd name="connsiteY1047" fmla="*/ 1089289 h 4267200"/>
              <a:gd name="connsiteX1048" fmla="*/ 1486346 w 12192000"/>
              <a:gd name="connsiteY1048" fmla="*/ 1079919 h 4267200"/>
              <a:gd name="connsiteX1049" fmla="*/ 1070511 w 12192000"/>
              <a:gd name="connsiteY1049" fmla="*/ 48609 h 4267200"/>
              <a:gd name="connsiteX1050" fmla="*/ 43151 w 12192000"/>
              <a:gd name="connsiteY1050" fmla="*/ 0 h 4267200"/>
              <a:gd name="connsiteX1051" fmla="*/ 95283 w 12192000"/>
              <a:gd name="connsiteY1051" fmla="*/ 0 h 4267200"/>
              <a:gd name="connsiteX1052" fmla="*/ 300708 w 12192000"/>
              <a:gd name="connsiteY1052" fmla="*/ 154571 h 4267200"/>
              <a:gd name="connsiteX1053" fmla="*/ 530414 w 12192000"/>
              <a:gd name="connsiteY1053" fmla="*/ 354673 h 4267200"/>
              <a:gd name="connsiteX1054" fmla="*/ 333785 w 12192000"/>
              <a:gd name="connsiteY1054" fmla="*/ 161564 h 4267200"/>
              <a:gd name="connsiteX1055" fmla="*/ 147005 w 12192000"/>
              <a:gd name="connsiteY1055" fmla="*/ 0 h 4267200"/>
              <a:gd name="connsiteX1056" fmla="*/ 272509 w 12192000"/>
              <a:gd name="connsiteY1056" fmla="*/ 0 h 4267200"/>
              <a:gd name="connsiteX1057" fmla="*/ 326276 w 12192000"/>
              <a:gd name="connsiteY1057" fmla="*/ 45847 h 4267200"/>
              <a:gd name="connsiteX1058" fmla="*/ 823759 w 12192000"/>
              <a:gd name="connsiteY1058" fmla="*/ 574145 h 4267200"/>
              <a:gd name="connsiteX1059" fmla="*/ 811254 w 12192000"/>
              <a:gd name="connsiteY1059" fmla="*/ 665546 h 4267200"/>
              <a:gd name="connsiteX1060" fmla="*/ 154042 w 12192000"/>
              <a:gd name="connsiteY1060" fmla="*/ 261522 h 4267200"/>
              <a:gd name="connsiteX1061" fmla="*/ 13550 w 12192000"/>
              <a:gd name="connsiteY1061" fmla="*/ 158423 h 4267200"/>
              <a:gd name="connsiteX1062" fmla="*/ 0 w 12192000"/>
              <a:gd name="connsiteY1062" fmla="*/ 146618 h 4267200"/>
              <a:gd name="connsiteX1063" fmla="*/ 0 w 12192000"/>
              <a:gd name="connsiteY1063" fmla="*/ 59161 h 4267200"/>
              <a:gd name="connsiteX1064" fmla="*/ 45427 w 12192000"/>
              <a:gd name="connsiteY1064" fmla="*/ 101078 h 4267200"/>
              <a:gd name="connsiteX1065" fmla="*/ 630103 w 12192000"/>
              <a:gd name="connsiteY1065" fmla="*/ 485885 h 4267200"/>
              <a:gd name="connsiteX1066" fmla="*/ 532040 w 12192000"/>
              <a:gd name="connsiteY1066" fmla="*/ 399359 h 4267200"/>
              <a:gd name="connsiteX1067" fmla="*/ 517618 w 12192000"/>
              <a:gd name="connsiteY1067" fmla="*/ 385726 h 4267200"/>
              <a:gd name="connsiteX1068" fmla="*/ 285074 w 12192000"/>
              <a:gd name="connsiteY1068" fmla="*/ 182755 h 426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Lst>
            <a:rect l="l" t="t" r="r" b="b"/>
            <a:pathLst>
              <a:path w="12192000" h="4267200">
                <a:moveTo>
                  <a:pt x="2537169" y="4125568"/>
                </a:moveTo>
                <a:cubicBezTo>
                  <a:pt x="2788218" y="4126068"/>
                  <a:pt x="3025872" y="4161336"/>
                  <a:pt x="3246267" y="4262961"/>
                </a:cubicBezTo>
                <a:lnTo>
                  <a:pt x="3253970" y="4267200"/>
                </a:lnTo>
                <a:lnTo>
                  <a:pt x="3071791" y="4267200"/>
                </a:lnTo>
                <a:lnTo>
                  <a:pt x="2975095" y="4243356"/>
                </a:lnTo>
                <a:cubicBezTo>
                  <a:pt x="2862058" y="4220032"/>
                  <a:pt x="2745568" y="4209031"/>
                  <a:pt x="2626982" y="4206450"/>
                </a:cubicBezTo>
                <a:cubicBezTo>
                  <a:pt x="2581807" y="4205467"/>
                  <a:pt x="2536327" y="4205706"/>
                  <a:pt x="2490617" y="4206951"/>
                </a:cubicBezTo>
                <a:cubicBezTo>
                  <a:pt x="2601507" y="4219748"/>
                  <a:pt x="2711611" y="4236309"/>
                  <a:pt x="2819869" y="4252936"/>
                </a:cubicBezTo>
                <a:lnTo>
                  <a:pt x="2900997" y="4267200"/>
                </a:lnTo>
                <a:lnTo>
                  <a:pt x="2705858" y="4267200"/>
                </a:lnTo>
                <a:lnTo>
                  <a:pt x="2561467" y="4246270"/>
                </a:lnTo>
                <a:cubicBezTo>
                  <a:pt x="2476258" y="4235123"/>
                  <a:pt x="2390533" y="4225627"/>
                  <a:pt x="2305292" y="4219492"/>
                </a:cubicBezTo>
                <a:lnTo>
                  <a:pt x="2409349" y="4267200"/>
                </a:lnTo>
                <a:lnTo>
                  <a:pt x="2266705" y="4267200"/>
                </a:lnTo>
                <a:lnTo>
                  <a:pt x="2183576" y="4227150"/>
                </a:lnTo>
                <a:cubicBezTo>
                  <a:pt x="2170260" y="4220226"/>
                  <a:pt x="2115765" y="4150220"/>
                  <a:pt x="2151029" y="4146947"/>
                </a:cubicBezTo>
                <a:cubicBezTo>
                  <a:pt x="2282770" y="4133761"/>
                  <a:pt x="2411644" y="4125319"/>
                  <a:pt x="2537169" y="4125568"/>
                </a:cubicBezTo>
                <a:close/>
                <a:moveTo>
                  <a:pt x="9258094" y="3958602"/>
                </a:moveTo>
                <a:cubicBezTo>
                  <a:pt x="9013678" y="4006086"/>
                  <a:pt x="8768731" y="4060051"/>
                  <a:pt x="8526712" y="4119804"/>
                </a:cubicBezTo>
                <a:cubicBezTo>
                  <a:pt x="8781748" y="4123003"/>
                  <a:pt x="9026494" y="4069940"/>
                  <a:pt x="9258094" y="3958602"/>
                </a:cubicBezTo>
                <a:close/>
                <a:moveTo>
                  <a:pt x="9168987" y="3919232"/>
                </a:moveTo>
                <a:cubicBezTo>
                  <a:pt x="8975366" y="3912045"/>
                  <a:pt x="8788341" y="3989836"/>
                  <a:pt x="8603910" y="4068895"/>
                </a:cubicBezTo>
                <a:cubicBezTo>
                  <a:pt x="8818554" y="4017452"/>
                  <a:pt x="9035976" y="3970366"/>
                  <a:pt x="9252382" y="3927759"/>
                </a:cubicBezTo>
                <a:cubicBezTo>
                  <a:pt x="9224441" y="3923020"/>
                  <a:pt x="9196646" y="3920259"/>
                  <a:pt x="9168987" y="3919232"/>
                </a:cubicBezTo>
                <a:close/>
                <a:moveTo>
                  <a:pt x="1635889" y="3709494"/>
                </a:moveTo>
                <a:lnTo>
                  <a:pt x="1634800" y="3731111"/>
                </a:lnTo>
                <a:cubicBezTo>
                  <a:pt x="1634800" y="3731111"/>
                  <a:pt x="1635342" y="3716795"/>
                  <a:pt x="1635889" y="3709494"/>
                </a:cubicBezTo>
                <a:close/>
                <a:moveTo>
                  <a:pt x="3174829" y="3620110"/>
                </a:moveTo>
                <a:cubicBezTo>
                  <a:pt x="3177710" y="3619202"/>
                  <a:pt x="3182308" y="3620648"/>
                  <a:pt x="3189263" y="3625726"/>
                </a:cubicBezTo>
                <a:cubicBezTo>
                  <a:pt x="3348177" y="3744655"/>
                  <a:pt x="3463235" y="3908187"/>
                  <a:pt x="3560912" y="4079863"/>
                </a:cubicBezTo>
                <a:cubicBezTo>
                  <a:pt x="3582321" y="4117314"/>
                  <a:pt x="3599153" y="4153173"/>
                  <a:pt x="3611854" y="4188366"/>
                </a:cubicBezTo>
                <a:lnTo>
                  <a:pt x="3631583" y="4267200"/>
                </a:lnTo>
                <a:lnTo>
                  <a:pt x="3575699" y="4267200"/>
                </a:lnTo>
                <a:lnTo>
                  <a:pt x="3575567" y="4263588"/>
                </a:lnTo>
                <a:cubicBezTo>
                  <a:pt x="3563792" y="4170010"/>
                  <a:pt x="3527316" y="4081090"/>
                  <a:pt x="3467355" y="3988130"/>
                </a:cubicBezTo>
                <a:cubicBezTo>
                  <a:pt x="3420192" y="3915029"/>
                  <a:pt x="3371016" y="3849934"/>
                  <a:pt x="3310753" y="3787140"/>
                </a:cubicBezTo>
                <a:cubicBezTo>
                  <a:pt x="3303466" y="3779509"/>
                  <a:pt x="3297626" y="3773227"/>
                  <a:pt x="3291335" y="3767420"/>
                </a:cubicBezTo>
                <a:cubicBezTo>
                  <a:pt x="3324815" y="3824296"/>
                  <a:pt x="3358740" y="3880691"/>
                  <a:pt x="3390805" y="3937163"/>
                </a:cubicBezTo>
                <a:cubicBezTo>
                  <a:pt x="3450145" y="4040978"/>
                  <a:pt x="3506325" y="4144397"/>
                  <a:pt x="3545740" y="4251102"/>
                </a:cubicBezTo>
                <a:lnTo>
                  <a:pt x="3550709" y="4267200"/>
                </a:lnTo>
                <a:lnTo>
                  <a:pt x="3513586" y="4267200"/>
                </a:lnTo>
                <a:lnTo>
                  <a:pt x="3470728" y="4152456"/>
                </a:lnTo>
                <a:cubicBezTo>
                  <a:pt x="3439124" y="4085665"/>
                  <a:pt x="3402484" y="4019598"/>
                  <a:pt x="3364433" y="3953121"/>
                </a:cubicBezTo>
                <a:lnTo>
                  <a:pt x="3316479" y="3872136"/>
                </a:lnTo>
                <a:lnTo>
                  <a:pt x="3504482" y="4267200"/>
                </a:lnTo>
                <a:lnTo>
                  <a:pt x="3467547" y="4267200"/>
                </a:lnTo>
                <a:lnTo>
                  <a:pt x="3177952" y="3657386"/>
                </a:lnTo>
                <a:cubicBezTo>
                  <a:pt x="3172991" y="3646754"/>
                  <a:pt x="3166185" y="3622836"/>
                  <a:pt x="3174829" y="3620110"/>
                </a:cubicBezTo>
                <a:close/>
                <a:moveTo>
                  <a:pt x="11279315" y="3618448"/>
                </a:moveTo>
                <a:cubicBezTo>
                  <a:pt x="11299830" y="3614620"/>
                  <a:pt x="11318737" y="3618623"/>
                  <a:pt x="11317765" y="3638405"/>
                </a:cubicBezTo>
                <a:cubicBezTo>
                  <a:pt x="11309587" y="3820966"/>
                  <a:pt x="11315203" y="4012597"/>
                  <a:pt x="11304886" y="4200582"/>
                </a:cubicBezTo>
                <a:lnTo>
                  <a:pt x="11298904" y="4267200"/>
                </a:lnTo>
                <a:lnTo>
                  <a:pt x="11213088" y="4267200"/>
                </a:lnTo>
                <a:lnTo>
                  <a:pt x="11219157" y="4210725"/>
                </a:lnTo>
                <a:cubicBezTo>
                  <a:pt x="11223807" y="4119600"/>
                  <a:pt x="11224640" y="4027718"/>
                  <a:pt x="11225213" y="3936722"/>
                </a:cubicBezTo>
                <a:cubicBezTo>
                  <a:pt x="11207028" y="4022695"/>
                  <a:pt x="11194593" y="4110355"/>
                  <a:pt x="11182914" y="4196771"/>
                </a:cubicBezTo>
                <a:lnTo>
                  <a:pt x="11172266" y="4267200"/>
                </a:lnTo>
                <a:lnTo>
                  <a:pt x="11140975" y="4267200"/>
                </a:lnTo>
                <a:lnTo>
                  <a:pt x="11152239" y="4192628"/>
                </a:lnTo>
                <a:cubicBezTo>
                  <a:pt x="11165272" y="4096160"/>
                  <a:pt x="11178361" y="3997344"/>
                  <a:pt x="11201005" y="3900089"/>
                </a:cubicBezTo>
                <a:cubicBezTo>
                  <a:pt x="11166930" y="3979173"/>
                  <a:pt x="11134730" y="4058831"/>
                  <a:pt x="11105754" y="4139192"/>
                </a:cubicBezTo>
                <a:lnTo>
                  <a:pt x="11065821" y="4267200"/>
                </a:lnTo>
                <a:lnTo>
                  <a:pt x="10978133" y="4267200"/>
                </a:lnTo>
                <a:lnTo>
                  <a:pt x="11088889" y="3963916"/>
                </a:lnTo>
                <a:cubicBezTo>
                  <a:pt x="11133459" y="3856779"/>
                  <a:pt x="11181967" y="3750740"/>
                  <a:pt x="11231212" y="3645474"/>
                </a:cubicBezTo>
                <a:cubicBezTo>
                  <a:pt x="11236675" y="3633934"/>
                  <a:pt x="11258799" y="3622276"/>
                  <a:pt x="11279315" y="3618448"/>
                </a:cubicBezTo>
                <a:close/>
                <a:moveTo>
                  <a:pt x="10296877" y="3526602"/>
                </a:moveTo>
                <a:cubicBezTo>
                  <a:pt x="10305089" y="3527517"/>
                  <a:pt x="10311503" y="3531079"/>
                  <a:pt x="10314210" y="3538353"/>
                </a:cubicBezTo>
                <a:cubicBezTo>
                  <a:pt x="10361472" y="3659113"/>
                  <a:pt x="10407318" y="3780392"/>
                  <a:pt x="10450858" y="3902477"/>
                </a:cubicBezTo>
                <a:lnTo>
                  <a:pt x="10572255" y="4267200"/>
                </a:lnTo>
                <a:lnTo>
                  <a:pt x="10477642" y="4267200"/>
                </a:lnTo>
                <a:lnTo>
                  <a:pt x="10436479" y="4144570"/>
                </a:lnTo>
                <a:cubicBezTo>
                  <a:pt x="10386976" y="3995354"/>
                  <a:pt x="10333255" y="3848072"/>
                  <a:pt x="10277529" y="3701307"/>
                </a:cubicBezTo>
                <a:cubicBezTo>
                  <a:pt x="10277467" y="3703640"/>
                  <a:pt x="10276853" y="3706334"/>
                  <a:pt x="10276797" y="3708672"/>
                </a:cubicBezTo>
                <a:cubicBezTo>
                  <a:pt x="10284209" y="3854149"/>
                  <a:pt x="10331835" y="3999199"/>
                  <a:pt x="10385906" y="4147031"/>
                </a:cubicBezTo>
                <a:lnTo>
                  <a:pt x="10431445" y="4267200"/>
                </a:lnTo>
                <a:lnTo>
                  <a:pt x="10398237" y="4267200"/>
                </a:lnTo>
                <a:lnTo>
                  <a:pt x="10356661" y="4157302"/>
                </a:lnTo>
                <a:cubicBezTo>
                  <a:pt x="10321871" y="4061517"/>
                  <a:pt x="10289232" y="3966669"/>
                  <a:pt x="10268559" y="3871054"/>
                </a:cubicBezTo>
                <a:cubicBezTo>
                  <a:pt x="10272790" y="3985997"/>
                  <a:pt x="10299544" y="4094770"/>
                  <a:pt x="10340065" y="4201637"/>
                </a:cubicBezTo>
                <a:lnTo>
                  <a:pt x="10368861" y="4267200"/>
                </a:lnTo>
                <a:lnTo>
                  <a:pt x="10267862" y="4267200"/>
                </a:lnTo>
                <a:lnTo>
                  <a:pt x="10236210" y="4185635"/>
                </a:lnTo>
                <a:cubicBezTo>
                  <a:pt x="10169925" y="3991261"/>
                  <a:pt x="10150284" y="3789583"/>
                  <a:pt x="10225980" y="3561061"/>
                </a:cubicBezTo>
                <a:cubicBezTo>
                  <a:pt x="10231424" y="3544935"/>
                  <a:pt x="10272241" y="3523857"/>
                  <a:pt x="10296877" y="3526602"/>
                </a:cubicBezTo>
                <a:close/>
                <a:moveTo>
                  <a:pt x="3429186" y="3458784"/>
                </a:moveTo>
                <a:cubicBezTo>
                  <a:pt x="3434043" y="3458424"/>
                  <a:pt x="3439865" y="3459167"/>
                  <a:pt x="3446761" y="3461278"/>
                </a:cubicBezTo>
                <a:cubicBezTo>
                  <a:pt x="3801752" y="3568638"/>
                  <a:pt x="4119982" y="3746863"/>
                  <a:pt x="4419733" y="3963555"/>
                </a:cubicBezTo>
                <a:cubicBezTo>
                  <a:pt x="4508451" y="4027538"/>
                  <a:pt x="4593765" y="4093753"/>
                  <a:pt x="4659448" y="4172746"/>
                </a:cubicBezTo>
                <a:lnTo>
                  <a:pt x="4719140" y="4267200"/>
                </a:lnTo>
                <a:lnTo>
                  <a:pt x="4641222" y="4267200"/>
                </a:lnTo>
                <a:lnTo>
                  <a:pt x="4599968" y="4207074"/>
                </a:lnTo>
                <a:cubicBezTo>
                  <a:pt x="4478590" y="4057581"/>
                  <a:pt x="4278987" y="3946713"/>
                  <a:pt x="4136093" y="3858466"/>
                </a:cubicBezTo>
                <a:cubicBezTo>
                  <a:pt x="3985171" y="3764831"/>
                  <a:pt x="3831168" y="3687155"/>
                  <a:pt x="3670252" y="3622798"/>
                </a:cubicBez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48555" y="4189447"/>
                  <a:pt x="4498141" y="4221114"/>
                  <a:pt x="4546299" y="4254934"/>
                </a:cubicBezTo>
                <a:lnTo>
                  <a:pt x="4561743" y="4267200"/>
                </a:lnTo>
                <a:lnTo>
                  <a:pt x="4509274" y="4267200"/>
                </a:lnTo>
                <a:lnTo>
                  <a:pt x="4383389" y="4184369"/>
                </a:ln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ubicBezTo>
                  <a:pt x="3768399" y="3765347"/>
                  <a:pt x="3873410" y="3884450"/>
                  <a:pt x="3989938" y="3991685"/>
                </a:cubicBezTo>
                <a:cubicBezTo>
                  <a:pt x="4106468" y="4098916"/>
                  <a:pt x="4234512" y="4194281"/>
                  <a:pt x="4393907" y="4261258"/>
                </a:cubicBezTo>
                <a:lnTo>
                  <a:pt x="4408201" y="4267200"/>
                </a:lnTo>
                <a:lnTo>
                  <a:pt x="4250346" y="4267200"/>
                </a:lnTo>
                <a:lnTo>
                  <a:pt x="4245269" y="4265040"/>
                </a:lnTo>
                <a:cubicBezTo>
                  <a:pt x="4167858" y="4230709"/>
                  <a:pt x="4095232" y="4193560"/>
                  <a:pt x="4036318" y="4147013"/>
                </a:cubicBezTo>
                <a:cubicBezTo>
                  <a:pt x="3810777" y="3969273"/>
                  <a:pt x="3654591" y="3720297"/>
                  <a:pt x="3432098" y="3537312"/>
                </a:cubicBezTo>
                <a:cubicBezTo>
                  <a:pt x="3408505" y="3517876"/>
                  <a:pt x="3395188" y="3461306"/>
                  <a:pt x="3429186" y="3458784"/>
                </a:cubicBezTo>
                <a:close/>
                <a:moveTo>
                  <a:pt x="9334796" y="3456584"/>
                </a:moveTo>
                <a:cubicBezTo>
                  <a:pt x="9406875" y="3608228"/>
                  <a:pt x="9503788" y="3758542"/>
                  <a:pt x="9651570" y="3826505"/>
                </a:cubicBezTo>
                <a:cubicBezTo>
                  <a:pt x="9559808" y="3686686"/>
                  <a:pt x="9456900" y="3564734"/>
                  <a:pt x="9334796" y="3456584"/>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close/>
                <a:moveTo>
                  <a:pt x="1318687" y="3113840"/>
                </a:moveTo>
                <a:cubicBezTo>
                  <a:pt x="1233126" y="3142037"/>
                  <a:pt x="1148133" y="3174161"/>
                  <a:pt x="1066793" y="3212171"/>
                </a:cubicBezTo>
                <a:cubicBezTo>
                  <a:pt x="1042399" y="3223712"/>
                  <a:pt x="1017440" y="3235542"/>
                  <a:pt x="993319" y="3247648"/>
                </a:cubicBez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9790480" y="3078533"/>
                </a:moveTo>
                <a:cubicBezTo>
                  <a:pt x="9782502" y="3134217"/>
                  <a:pt x="9773626" y="3189710"/>
                  <a:pt x="9763295" y="3245370"/>
                </a:cubicBezTo>
                <a:cubicBezTo>
                  <a:pt x="9730259" y="3421320"/>
                  <a:pt x="9693170" y="3586065"/>
                  <a:pt x="9736458" y="3758413"/>
                </a:cubicBezTo>
                <a:cubicBezTo>
                  <a:pt x="9741385" y="3680922"/>
                  <a:pt x="9752472" y="3603320"/>
                  <a:pt x="9763499" y="3528057"/>
                </a:cubicBezTo>
                <a:cubicBezTo>
                  <a:pt x="9778184" y="3430521"/>
                  <a:pt x="9793478" y="3330298"/>
                  <a:pt x="9793906" y="3231157"/>
                </a:cubicBezTo>
                <a:cubicBezTo>
                  <a:pt x="9793949" y="3202011"/>
                  <a:pt x="9792735" y="3172131"/>
                  <a:pt x="9791874" y="3142788"/>
                </a:cubicBezTo>
                <a:cubicBezTo>
                  <a:pt x="9791175" y="3121009"/>
                  <a:pt x="9790832" y="3099770"/>
                  <a:pt x="9790480" y="3078533"/>
                </a:cubicBezTo>
                <a:close/>
                <a:moveTo>
                  <a:pt x="1238695" y="3076820"/>
                </a:moveTo>
                <a:cubicBezTo>
                  <a:pt x="1051055" y="3082190"/>
                  <a:pt x="886407" y="3192548"/>
                  <a:pt x="716371" y="3293249"/>
                </a:cubicBezTo>
                <a:cubicBezTo>
                  <a:pt x="670943" y="3320259"/>
                  <a:pt x="625512" y="3345868"/>
                  <a:pt x="579522" y="3371759"/>
                </a:cubicBezTo>
                <a:cubicBezTo>
                  <a:pt x="586257" y="3369787"/>
                  <a:pt x="592991" y="3367806"/>
                  <a:pt x="600288" y="3365555"/>
                </a:cubicBezTo>
                <a:cubicBezTo>
                  <a:pt x="680240" y="3341573"/>
                  <a:pt x="762713" y="3317034"/>
                  <a:pt x="840692" y="3284921"/>
                </a:cubicBezTo>
                <a:cubicBezTo>
                  <a:pt x="887813" y="3265484"/>
                  <a:pt x="934087" y="3242968"/>
                  <a:pt x="979248" y="3221003"/>
                </a:cubicBezTo>
                <a:cubicBezTo>
                  <a:pt x="1004208" y="3209175"/>
                  <a:pt x="1028322" y="3197074"/>
                  <a:pt x="1053282" y="3185247"/>
                </a:cubicBez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591522" y="3395900"/>
                  <a:pt x="5656650" y="3795361"/>
                  <a:pt x="5567647" y="4190286"/>
                </a:cubicBezTo>
                <a:lnTo>
                  <a:pt x="5545854" y="4267200"/>
                </a:lnTo>
                <a:lnTo>
                  <a:pt x="5391871" y="4267200"/>
                </a:lnTo>
                <a:lnTo>
                  <a:pt x="5318171" y="4175818"/>
                </a:lnTo>
                <a:cubicBezTo>
                  <a:pt x="5204859" y="4048423"/>
                  <a:pt x="5075331" y="3936412"/>
                  <a:pt x="4943646" y="3822916"/>
                </a:cubicBezTo>
                <a:cubicBezTo>
                  <a:pt x="4828850" y="3724110"/>
                  <a:pt x="4714058" y="3625311"/>
                  <a:pt x="4594837" y="3532274"/>
                </a:cubicBezTo>
                <a:cubicBezTo>
                  <a:pt x="4562450" y="3507077"/>
                  <a:pt x="4474786" y="3410282"/>
                  <a:pt x="4441737" y="3399734"/>
                </a:cubicBez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55961" y="4107518"/>
                  <a:pt x="5200834" y="4148352"/>
                  <a:pt x="5246890" y="4187633"/>
                </a:cubicBezTo>
                <a:lnTo>
                  <a:pt x="5347266" y="4267200"/>
                </a:lnTo>
                <a:lnTo>
                  <a:pt x="5164092" y="4267200"/>
                </a:lnTo>
                <a:lnTo>
                  <a:pt x="5108945" y="4232176"/>
                </a:lnTo>
                <a:cubicBezTo>
                  <a:pt x="4772838" y="3999708"/>
                  <a:pt x="4490756" y="358196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8380397" y="2896659"/>
                </a:moveTo>
                <a:cubicBezTo>
                  <a:pt x="8455275" y="3038078"/>
                  <a:pt x="8545153" y="3173735"/>
                  <a:pt x="8634801" y="3304169"/>
                </a:cubicBezTo>
                <a:cubicBezTo>
                  <a:pt x="8726195" y="3437326"/>
                  <a:pt x="8821496" y="3600936"/>
                  <a:pt x="8971448" y="3675946"/>
                </a:cubicBezTo>
                <a:cubicBezTo>
                  <a:pt x="8910775" y="3621244"/>
                  <a:pt x="8864937" y="3553231"/>
                  <a:pt x="8820691" y="3486482"/>
                </a:cubicBezTo>
                <a:cubicBezTo>
                  <a:pt x="8816331" y="3480073"/>
                  <a:pt x="8811972" y="3473665"/>
                  <a:pt x="8807612" y="3467256"/>
                </a:cubicBezTo>
                <a:cubicBezTo>
                  <a:pt x="8727274" y="3347730"/>
                  <a:pt x="8640362" y="3230102"/>
                  <a:pt x="8556796" y="3116474"/>
                </a:cubicBezTo>
                <a:cubicBezTo>
                  <a:pt x="8515702" y="3060746"/>
                  <a:pt x="8472667" y="3003195"/>
                  <a:pt x="8427018" y="2948853"/>
                </a:cubicBezTo>
                <a:cubicBezTo>
                  <a:pt x="8411728" y="2931040"/>
                  <a:pt x="8396239" y="2914119"/>
                  <a:pt x="8380397" y="2896659"/>
                </a:cubicBezTo>
                <a:close/>
                <a:moveTo>
                  <a:pt x="9831020" y="2871730"/>
                </a:moveTo>
                <a:lnTo>
                  <a:pt x="9827707" y="2915231"/>
                </a:lnTo>
                <a:cubicBezTo>
                  <a:pt x="9824540" y="2960178"/>
                  <a:pt x="9821168" y="3006017"/>
                  <a:pt x="9820699" y="3051540"/>
                </a:cubicBezTo>
                <a:cubicBezTo>
                  <a:pt x="9820458" y="3081589"/>
                  <a:pt x="9821664" y="3111470"/>
                  <a:pt x="9822525" y="3140814"/>
                </a:cubicBezTo>
                <a:cubicBezTo>
                  <a:pt x="9823738" y="3170696"/>
                  <a:pt x="9824947" y="3200579"/>
                  <a:pt x="9824704" y="3230628"/>
                </a:cubicBezTo>
                <a:cubicBezTo>
                  <a:pt x="9823869" y="3331557"/>
                  <a:pt x="9808712" y="3433224"/>
                  <a:pt x="9793821" y="3531652"/>
                </a:cubicBezTo>
                <a:cubicBezTo>
                  <a:pt x="9783066" y="3603683"/>
                  <a:pt x="9772446" y="3677150"/>
                  <a:pt x="9767436" y="3750864"/>
                </a:cubicBezTo>
                <a:cubicBezTo>
                  <a:pt x="9782786" y="3724954"/>
                  <a:pt x="9799440" y="3697443"/>
                  <a:pt x="9814477" y="3662531"/>
                </a:cubicBezTo>
                <a:cubicBezTo>
                  <a:pt x="9926754" y="3406015"/>
                  <a:pt x="9892054" y="3133900"/>
                  <a:pt x="9831020" y="2871730"/>
                </a:cubicBezTo>
                <a:close/>
                <a:moveTo>
                  <a:pt x="8380521" y="2850596"/>
                </a:moveTo>
                <a:cubicBezTo>
                  <a:pt x="8404481" y="2875897"/>
                  <a:pt x="8428794" y="2901731"/>
                  <a:pt x="8451446" y="2928627"/>
                </a:cubicBezTo>
                <a:cubicBezTo>
                  <a:pt x="8497446" y="2983517"/>
                  <a:pt x="8540828" y="3041610"/>
                  <a:pt x="8582269" y="3097880"/>
                </a:cubicBezTo>
                <a:cubicBezTo>
                  <a:pt x="8666744" y="3211700"/>
                  <a:pt x="8753998" y="3329876"/>
                  <a:pt x="8833783" y="3449753"/>
                </a:cubicBezTo>
                <a:cubicBezTo>
                  <a:pt x="8838143" y="3456162"/>
                  <a:pt x="8842503" y="3462572"/>
                  <a:pt x="8846863" y="3468981"/>
                </a:cubicBezTo>
                <a:cubicBezTo>
                  <a:pt x="8881714" y="3521040"/>
                  <a:pt x="8917610" y="3574725"/>
                  <a:pt x="8960046" y="3620389"/>
                </a:cubicBezTo>
                <a:cubicBezTo>
                  <a:pt x="8847240" y="3316219"/>
                  <a:pt x="8665033" y="3014288"/>
                  <a:pt x="8380521" y="2850596"/>
                </a:cubicBezTo>
                <a:close/>
                <a:moveTo>
                  <a:pt x="9854151" y="2642862"/>
                </a:moveTo>
                <a:cubicBezTo>
                  <a:pt x="9862376" y="2644690"/>
                  <a:pt x="9868748" y="2649859"/>
                  <a:pt x="9871341" y="2659697"/>
                </a:cubicBezTo>
                <a:cubicBezTo>
                  <a:pt x="9936549" y="2907705"/>
                  <a:pt x="10004418" y="3164740"/>
                  <a:pt x="9966678" y="3423399"/>
                </a:cubicBezTo>
                <a:cubicBezTo>
                  <a:pt x="9951724" y="3524170"/>
                  <a:pt x="9914841" y="3605244"/>
                  <a:pt x="9880832" y="3700562"/>
                </a:cubicBezTo>
                <a:cubicBezTo>
                  <a:pt x="9817639" y="3880472"/>
                  <a:pt x="9825316" y="4002022"/>
                  <a:pt x="9896024" y="4178295"/>
                </a:cubicBezTo>
                <a:lnTo>
                  <a:pt x="10028060" y="4267200"/>
                </a:lnTo>
                <a:lnTo>
                  <a:pt x="9651813" y="4267200"/>
                </a:lnTo>
                <a:lnTo>
                  <a:pt x="9814527" y="4248048"/>
                </a:lnTo>
                <a:cubicBezTo>
                  <a:pt x="9748431" y="4225943"/>
                  <a:pt x="9681848" y="4217991"/>
                  <a:pt x="9615182" y="4220499"/>
                </a:cubicBezTo>
                <a:cubicBezTo>
                  <a:pt x="9565183" y="4222381"/>
                  <a:pt x="9515136" y="4230147"/>
                  <a:pt x="9465210" y="4242240"/>
                </a:cubicBezTo>
                <a:lnTo>
                  <a:pt x="9387108" y="4267200"/>
                </a:lnTo>
                <a:lnTo>
                  <a:pt x="9268441" y="4267200"/>
                </a:lnTo>
                <a:lnTo>
                  <a:pt x="9307676" y="4251276"/>
                </a:lnTo>
                <a:cubicBezTo>
                  <a:pt x="9459842" y="4196603"/>
                  <a:pt x="9613869" y="4164948"/>
                  <a:pt x="9761570" y="4182283"/>
                </a:cubicBezTo>
                <a:cubicBezTo>
                  <a:pt x="9633677" y="4101602"/>
                  <a:pt x="9502269" y="4023929"/>
                  <a:pt x="9368237" y="3949470"/>
                </a:cubicBezTo>
                <a:cubicBezTo>
                  <a:pt x="9363677" y="3950852"/>
                  <a:pt x="9358768" y="3951697"/>
                  <a:pt x="9354614" y="3951288"/>
                </a:cubicBezTo>
                <a:cubicBezTo>
                  <a:pt x="9045666" y="4112095"/>
                  <a:pt x="8711508" y="4184792"/>
                  <a:pt x="8364351" y="4159267"/>
                </a:cubicBezTo>
                <a:cubicBezTo>
                  <a:pt x="8322605" y="4156073"/>
                  <a:pt x="8373028" y="4125362"/>
                  <a:pt x="8386567" y="4119760"/>
                </a:cubicBezTo>
                <a:cubicBezTo>
                  <a:pt x="8661942" y="4017222"/>
                  <a:pt x="8938634" y="3857115"/>
                  <a:pt x="9231713" y="3873539"/>
                </a:cubicBezTo>
                <a:cubicBezTo>
                  <a:pt x="9162796" y="3836374"/>
                  <a:pt x="9093324" y="3799562"/>
                  <a:pt x="9023301" y="3763109"/>
                </a:cubicBezTo>
                <a:cubicBezTo>
                  <a:pt x="9018245" y="3762512"/>
                  <a:pt x="9014299" y="3761207"/>
                  <a:pt x="9010556" y="3758998"/>
                </a:cubicBezTo>
                <a:cubicBezTo>
                  <a:pt x="8818026" y="3719652"/>
                  <a:pt x="8714888" y="3571783"/>
                  <a:pt x="8604324" y="3417171"/>
                </a:cubicBezTo>
                <a:cubicBezTo>
                  <a:pt x="8460937" y="3216099"/>
                  <a:pt x="8313620" y="2999153"/>
                  <a:pt x="8218577" y="2770227"/>
                </a:cubicBezTo>
                <a:cubicBezTo>
                  <a:pt x="8215211" y="2762227"/>
                  <a:pt x="8217371" y="2755481"/>
                  <a:pt x="8222774" y="2749954"/>
                </a:cubicBezTo>
                <a:cubicBezTo>
                  <a:pt x="8238990" y="2733370"/>
                  <a:pt x="8284424" y="2727735"/>
                  <a:pt x="8297623" y="2731935"/>
                </a:cubicBezTo>
                <a:cubicBezTo>
                  <a:pt x="8726387" y="2883841"/>
                  <a:pt x="8964880" y="3311498"/>
                  <a:pt x="9090618" y="3716225"/>
                </a:cubicBezTo>
                <a:cubicBezTo>
                  <a:pt x="9321070" y="3835548"/>
                  <a:pt x="9546131" y="3959850"/>
                  <a:pt x="9762441" y="4093587"/>
                </a:cubicBezTo>
                <a:cubicBezTo>
                  <a:pt x="9739891" y="4035197"/>
                  <a:pt x="9720655" y="3974696"/>
                  <a:pt x="9717826" y="3916719"/>
                </a:cubicBezTo>
                <a:cubicBezTo>
                  <a:pt x="9716379" y="3916883"/>
                  <a:pt x="9714371" y="3917401"/>
                  <a:pt x="9713123" y="3916663"/>
                </a:cubicBezTo>
                <a:cubicBezTo>
                  <a:pt x="9419408" y="3876118"/>
                  <a:pt x="9276568" y="3571232"/>
                  <a:pt x="9175594" y="3326950"/>
                </a:cubicBezTo>
                <a:cubicBezTo>
                  <a:pt x="9162477" y="3295477"/>
                  <a:pt x="9234580" y="3273123"/>
                  <a:pt x="9253941" y="3287566"/>
                </a:cubicBezTo>
                <a:cubicBezTo>
                  <a:pt x="9396995" y="3390749"/>
                  <a:pt x="9519263" y="3506453"/>
                  <a:pt x="9625671" y="3639960"/>
                </a:cubicBezTo>
                <a:cubicBezTo>
                  <a:pt x="9622492" y="3540061"/>
                  <a:pt x="9637797" y="3439839"/>
                  <a:pt x="9656881" y="3333361"/>
                </a:cubicBezTo>
                <a:cubicBezTo>
                  <a:pt x="9696972" y="3116116"/>
                  <a:pt x="9713720" y="2891570"/>
                  <a:pt x="9782066" y="2680771"/>
                </a:cubicBezTo>
                <a:cubicBezTo>
                  <a:pt x="9788129" y="2661952"/>
                  <a:pt x="9829478" y="2637374"/>
                  <a:pt x="9854151" y="2642862"/>
                </a:cubicBezTo>
                <a:close/>
                <a:moveTo>
                  <a:pt x="11114299" y="2390555"/>
                </a:moveTo>
                <a:lnTo>
                  <a:pt x="11113373" y="2392739"/>
                </a:lnTo>
                <a:lnTo>
                  <a:pt x="11117197" y="2394358"/>
                </a:lnTo>
                <a:cubicBezTo>
                  <a:pt x="11116333" y="2393349"/>
                  <a:pt x="11115474" y="2392343"/>
                  <a:pt x="11114299" y="2390555"/>
                </a:cubicBezTo>
                <a:close/>
                <a:moveTo>
                  <a:pt x="10506276" y="2118977"/>
                </a:moveTo>
                <a:cubicBezTo>
                  <a:pt x="10510550" y="2257918"/>
                  <a:pt x="10470507" y="2393544"/>
                  <a:pt x="10431542" y="2525128"/>
                </a:cubicBezTo>
                <a:cubicBezTo>
                  <a:pt x="10417502" y="2571972"/>
                  <a:pt x="10403548" y="2620144"/>
                  <a:pt x="10391375" y="2667145"/>
                </a:cubicBezTo>
                <a:cubicBezTo>
                  <a:pt x="10377290" y="2721696"/>
                  <a:pt x="10366481" y="2777642"/>
                  <a:pt x="10355047" y="2832031"/>
                </a:cubicBezTo>
                <a:lnTo>
                  <a:pt x="10336080" y="2927011"/>
                </a:lnTo>
                <a:cubicBezTo>
                  <a:pt x="10349636" y="2893472"/>
                  <a:pt x="10367643" y="2846374"/>
                  <a:pt x="10389394" y="2782834"/>
                </a:cubicBezTo>
                <a:cubicBezTo>
                  <a:pt x="10448427" y="2611467"/>
                  <a:pt x="10546967" y="2325483"/>
                  <a:pt x="10506276" y="2118977"/>
                </a:cubicBezTo>
                <a:close/>
                <a:moveTo>
                  <a:pt x="11538179" y="2090376"/>
                </a:moveTo>
                <a:cubicBezTo>
                  <a:pt x="11552237" y="2136248"/>
                  <a:pt x="11565750" y="2181883"/>
                  <a:pt x="11577479" y="2228695"/>
                </a:cubicBezTo>
                <a:lnTo>
                  <a:pt x="11586754" y="2266098"/>
                </a:lnTo>
                <a:cubicBezTo>
                  <a:pt x="11593656" y="2295423"/>
                  <a:pt x="11600787" y="2324193"/>
                  <a:pt x="11609011" y="2353427"/>
                </a:cubicBezTo>
                <a:cubicBezTo>
                  <a:pt x="11644349" y="2475257"/>
                  <a:pt x="11704023" y="2591295"/>
                  <a:pt x="11761579" y="2703223"/>
                </a:cubicBezTo>
                <a:cubicBezTo>
                  <a:pt x="11802170" y="2782214"/>
                  <a:pt x="11843944" y="2862994"/>
                  <a:pt x="11877711" y="2947465"/>
                </a:cubicBezTo>
                <a:cubicBezTo>
                  <a:pt x="11815017" y="2640863"/>
                  <a:pt x="11724956" y="2342636"/>
                  <a:pt x="11538179" y="2090376"/>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11488421" y="2034549"/>
                </a:moveTo>
                <a:cubicBezTo>
                  <a:pt x="11459234" y="2371132"/>
                  <a:pt x="11651925" y="2658088"/>
                  <a:pt x="11840356" y="2932293"/>
                </a:cubicBezTo>
                <a:cubicBezTo>
                  <a:pt x="11809128" y="2858555"/>
                  <a:pt x="11772688" y="2786473"/>
                  <a:pt x="11736331" y="2715710"/>
                </a:cubicBezTo>
                <a:cubicBezTo>
                  <a:pt x="11678147" y="2602235"/>
                  <a:pt x="11617611" y="2485181"/>
                  <a:pt x="11581560" y="2360474"/>
                </a:cubicBezTo>
                <a:cubicBezTo>
                  <a:pt x="11573334" y="2331239"/>
                  <a:pt x="11565889" y="2301693"/>
                  <a:pt x="11558442" y="2272139"/>
                </a:cubicBezTo>
                <a:lnTo>
                  <a:pt x="11549169" y="2234734"/>
                </a:lnTo>
                <a:cubicBezTo>
                  <a:pt x="11532130" y="2167007"/>
                  <a:pt x="11511443" y="2100302"/>
                  <a:pt x="11488421" y="2034549"/>
                </a:cubicBezTo>
                <a:close/>
                <a:moveTo>
                  <a:pt x="10468916" y="2032338"/>
                </a:moveTo>
                <a:cubicBezTo>
                  <a:pt x="10450533" y="2081859"/>
                  <a:pt x="10434093" y="2132840"/>
                  <a:pt x="10421480" y="2185446"/>
                </a:cubicBezTo>
                <a:cubicBezTo>
                  <a:pt x="10388668" y="2317695"/>
                  <a:pt x="10374105" y="2457032"/>
                  <a:pt x="10351264" y="2591574"/>
                </a:cubicBezTo>
                <a:cubicBezTo>
                  <a:pt x="10332355" y="2700098"/>
                  <a:pt x="10281261" y="2959166"/>
                  <a:pt x="10294485" y="2991809"/>
                </a:cubicBezTo>
                <a:lnTo>
                  <a:pt x="10327850" y="2826310"/>
                </a:lnTo>
                <a:cubicBezTo>
                  <a:pt x="10338741" y="2771690"/>
                  <a:pt x="10350331" y="2715434"/>
                  <a:pt x="10364099" y="2660098"/>
                </a:cubicBezTo>
                <a:cubicBezTo>
                  <a:pt x="10376185" y="2611783"/>
                  <a:pt x="10390682" y="2563843"/>
                  <a:pt x="10404725" y="2516991"/>
                </a:cubicBezTo>
                <a:cubicBezTo>
                  <a:pt x="10443463" y="2385961"/>
                  <a:pt x="10483500" y="2250332"/>
                  <a:pt x="10478071" y="2114122"/>
                </a:cubicBezTo>
                <a:cubicBezTo>
                  <a:pt x="10476867" y="2086568"/>
                  <a:pt x="10473555" y="2059413"/>
                  <a:pt x="10468916" y="2032338"/>
                </a:cubicBezTo>
                <a:close/>
                <a:moveTo>
                  <a:pt x="10573132" y="1991479"/>
                </a:moveTo>
                <a:cubicBezTo>
                  <a:pt x="10722027" y="2144650"/>
                  <a:pt x="10877543" y="2280670"/>
                  <a:pt x="11066880" y="2371770"/>
                </a:cubicBezTo>
                <a:cubicBezTo>
                  <a:pt x="10930664" y="2234271"/>
                  <a:pt x="10767866" y="2088089"/>
                  <a:pt x="10573132" y="1991479"/>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lnTo>
                  <a:pt x="5764974" y="2799609"/>
                </a:ln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10578769" y="1962963"/>
                </a:moveTo>
                <a:cubicBezTo>
                  <a:pt x="10773649" y="2057701"/>
                  <a:pt x="10936285" y="2201237"/>
                  <a:pt x="11073823" y="2338658"/>
                </a:cubicBezTo>
                <a:cubicBezTo>
                  <a:pt x="10938241" y="2169232"/>
                  <a:pt x="10752627" y="1968969"/>
                  <a:pt x="10578769" y="1962963"/>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9518298" y="1338235"/>
                </a:moveTo>
                <a:cubicBezTo>
                  <a:pt x="9531977" y="1651120"/>
                  <a:pt x="9677527" y="1999242"/>
                  <a:pt x="9838009" y="2272553"/>
                </a:cubicBezTo>
                <a:cubicBezTo>
                  <a:pt x="9825312" y="2235634"/>
                  <a:pt x="9815180" y="2197225"/>
                  <a:pt x="9805906" y="2159819"/>
                </a:cubicBezTo>
                <a:lnTo>
                  <a:pt x="9801623" y="2142555"/>
                </a:lnTo>
                <a:cubicBezTo>
                  <a:pt x="9756626" y="1964482"/>
                  <a:pt x="9698390" y="1787247"/>
                  <a:pt x="9628671" y="1617375"/>
                </a:cubicBezTo>
                <a:cubicBezTo>
                  <a:pt x="9618364" y="1593060"/>
                  <a:pt x="9608603" y="1568967"/>
                  <a:pt x="9598299" y="1544643"/>
                </a:cubicBezTo>
                <a:cubicBezTo>
                  <a:pt x="9570133" y="1477354"/>
                  <a:pt x="9541339" y="1408510"/>
                  <a:pt x="9518298" y="1338235"/>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9528078" y="1278636"/>
                </a:moveTo>
                <a:cubicBezTo>
                  <a:pt x="9552982" y="1365794"/>
                  <a:pt x="9588937" y="1451189"/>
                  <a:pt x="9623946" y="1534260"/>
                </a:cubicBezTo>
                <a:lnTo>
                  <a:pt x="9654858" y="1607218"/>
                </a:lnTo>
                <a:cubicBezTo>
                  <a:pt x="9724183" y="1774989"/>
                  <a:pt x="9781702" y="1949347"/>
                  <a:pt x="9826304" y="2125320"/>
                </a:cubicBezTo>
                <a:cubicBezTo>
                  <a:pt x="9794296" y="1963695"/>
                  <a:pt x="9753660" y="1804203"/>
                  <a:pt x="9701198" y="1646797"/>
                </a:cubicBezTo>
                <a:cubicBezTo>
                  <a:pt x="9655682" y="1511000"/>
                  <a:pt x="9586050" y="1397178"/>
                  <a:pt x="9528078" y="1278636"/>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9441752" y="1245311"/>
                </a:moveTo>
                <a:cubicBezTo>
                  <a:pt x="9367449" y="1271794"/>
                  <a:pt x="9313207" y="1329954"/>
                  <a:pt x="9278979" y="1406236"/>
                </a:cubicBezTo>
                <a:cubicBezTo>
                  <a:pt x="9261017" y="1445630"/>
                  <a:pt x="9242585" y="1502850"/>
                  <a:pt x="9235540" y="1546869"/>
                </a:cubicBezTo>
                <a:cubicBezTo>
                  <a:pt x="9223867" y="1618535"/>
                  <a:pt x="9230001" y="1614698"/>
                  <a:pt x="9264074" y="1557016"/>
                </a:cubicBezTo>
                <a:cubicBezTo>
                  <a:pt x="9325587" y="1454296"/>
                  <a:pt x="9384605" y="1349880"/>
                  <a:pt x="9441752" y="1245311"/>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cubicBezTo>
                  <a:pt x="6567440" y="1204628"/>
                  <a:pt x="6586456" y="1194658"/>
                  <a:pt x="6605473" y="1184686"/>
                </a:cubicBezTo>
                <a:cubicBezTo>
                  <a:pt x="6633823" y="1169483"/>
                  <a:pt x="6662531" y="1154778"/>
                  <a:pt x="6691602" y="1140573"/>
                </a:cubicBezTo>
                <a:close/>
                <a:moveTo>
                  <a:pt x="4002475" y="1037802"/>
                </a:moveTo>
                <a:cubicBezTo>
                  <a:pt x="4001933" y="1038196"/>
                  <a:pt x="4000861" y="1038973"/>
                  <a:pt x="4000324" y="1039362"/>
                </a:cubicBezTo>
                <a:cubicBezTo>
                  <a:pt x="4001046" y="1040360"/>
                  <a:pt x="4002134" y="1041861"/>
                  <a:pt x="4002862" y="1042866"/>
                </a:cubicBez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473491" y="3921431"/>
                  <a:pt x="1402113" y="4025542"/>
                  <a:pt x="1325720" y="4125411"/>
                </a:cubicBezTo>
                <a:lnTo>
                  <a:pt x="1206279" y="4267200"/>
                </a:lnTo>
                <a:lnTo>
                  <a:pt x="1115040" y="4267200"/>
                </a:lnTo>
                <a:lnTo>
                  <a:pt x="1258195" y="4099624"/>
                </a:lnTo>
                <a:cubicBezTo>
                  <a:pt x="1315987" y="4027073"/>
                  <a:pt x="1371166" y="3952247"/>
                  <a:pt x="1423113" y="3874565"/>
                </a:cubicBezTo>
                <a:lnTo>
                  <a:pt x="1260565" y="4031982"/>
                </a:lnTo>
                <a:cubicBezTo>
                  <a:pt x="1197929" y="4092559"/>
                  <a:pt x="1134310" y="4154329"/>
                  <a:pt x="1073327" y="4218727"/>
                </a:cubicBezTo>
                <a:lnTo>
                  <a:pt x="1032294" y="4267200"/>
                </a:lnTo>
                <a:lnTo>
                  <a:pt x="993830" y="4267200"/>
                </a:lnTo>
                <a:lnTo>
                  <a:pt x="1051860" y="4198693"/>
                </a:lnTo>
                <a:cubicBezTo>
                  <a:pt x="1113440" y="4133732"/>
                  <a:pt x="1177549" y="4071540"/>
                  <a:pt x="1240607" y="4010401"/>
                </a:cubicBezTo>
                <a:lnTo>
                  <a:pt x="1310106" y="3943217"/>
                </a:lnTo>
                <a:cubicBezTo>
                  <a:pt x="1174685" y="4033303"/>
                  <a:pt x="1054913" y="4139624"/>
                  <a:pt x="952103" y="4265972"/>
                </a:cubicBezTo>
                <a:lnTo>
                  <a:pt x="951207" y="4267200"/>
                </a:lnTo>
                <a:lnTo>
                  <a:pt x="862760" y="4267200"/>
                </a:lnTo>
                <a:lnTo>
                  <a:pt x="909145" y="4199225"/>
                </a:lnTo>
                <a:cubicBezTo>
                  <a:pt x="998789" y="4086824"/>
                  <a:pt x="1101084" y="3991246"/>
                  <a:pt x="1214067" y="3908561"/>
                </a:cubicBezTo>
                <a:cubicBezTo>
                  <a:pt x="1023317" y="3973399"/>
                  <a:pt x="824392" y="4020568"/>
                  <a:pt x="640967" y="4105601"/>
                </a:cubicBezTo>
                <a:cubicBezTo>
                  <a:pt x="549674" y="4147907"/>
                  <a:pt x="460581" y="4194508"/>
                  <a:pt x="372807" y="4243651"/>
                </a:cubicBezTo>
                <a:lnTo>
                  <a:pt x="332830" y="4267200"/>
                </a:lnTo>
                <a:lnTo>
                  <a:pt x="168301" y="4267200"/>
                </a:lnTo>
                <a:lnTo>
                  <a:pt x="278002" y="4201399"/>
                </a:lnTo>
                <a:cubicBezTo>
                  <a:pt x="359885" y="4153808"/>
                  <a:pt x="442683" y="4107866"/>
                  <a:pt x="527241" y="4065078"/>
                </a:cubicBezTo>
                <a:cubicBezTo>
                  <a:pt x="838255" y="3908281"/>
                  <a:pt x="1212318" y="3863093"/>
                  <a:pt x="1510397" y="3684705"/>
                </a:cubicBezTo>
                <a:cubicBezTo>
                  <a:pt x="1390337" y="3729510"/>
                  <a:pt x="1267181" y="3766747"/>
                  <a:pt x="1146550" y="3802012"/>
                </a:cubicBezTo>
                <a:cubicBezTo>
                  <a:pt x="997862" y="3845736"/>
                  <a:pt x="843568" y="3890871"/>
                  <a:pt x="698834" y="3952272"/>
                </a:cubicBezTo>
                <a:cubicBezTo>
                  <a:pt x="519814" y="4027898"/>
                  <a:pt x="352828" y="4127506"/>
                  <a:pt x="192528" y="4236299"/>
                </a:cubicBezTo>
                <a:lnTo>
                  <a:pt x="148586" y="4267200"/>
                </a:lnTo>
                <a:lnTo>
                  <a:pt x="98116" y="4267200"/>
                </a:lnTo>
                <a:lnTo>
                  <a:pt x="169669" y="4216852"/>
                </a:lnTo>
                <a:cubicBezTo>
                  <a:pt x="333361" y="4105506"/>
                  <a:pt x="504130" y="4002947"/>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ubicBezTo>
                  <a:pt x="1247578" y="3654578"/>
                  <a:pt x="1180153" y="3656293"/>
                  <a:pt x="1109304" y="3669030"/>
                </a:cubicBezTo>
                <a:cubicBezTo>
                  <a:pt x="794692" y="3725281"/>
                  <a:pt x="516258" y="3901624"/>
                  <a:pt x="258951" y="4111994"/>
                </a:cubicBezTo>
                <a:lnTo>
                  <a:pt x="80807" y="4267200"/>
                </a:lnTo>
                <a:lnTo>
                  <a:pt x="0" y="4267200"/>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12149131" y="959050"/>
                </a:moveTo>
                <a:cubicBezTo>
                  <a:pt x="12135265" y="975072"/>
                  <a:pt x="12121401" y="991089"/>
                  <a:pt x="12105664" y="1006960"/>
                </a:cubicBezTo>
                <a:cubicBezTo>
                  <a:pt x="12040174" y="1071943"/>
                  <a:pt x="11966532" y="1125748"/>
                  <a:pt x="11883102" y="1184424"/>
                </a:cubicBezTo>
                <a:cubicBezTo>
                  <a:pt x="11822339" y="1227583"/>
                  <a:pt x="11746281" y="1281016"/>
                  <a:pt x="11665174" y="1317493"/>
                </a:cubicBezTo>
                <a:cubicBezTo>
                  <a:pt x="11640620" y="1328342"/>
                  <a:pt x="11615753" y="1338416"/>
                  <a:pt x="11590337" y="1348256"/>
                </a:cubicBezTo>
                <a:cubicBezTo>
                  <a:pt x="11556383" y="1361567"/>
                  <a:pt x="11523739" y="1374791"/>
                  <a:pt x="11492588" y="1390573"/>
                </a:cubicBezTo>
                <a:cubicBezTo>
                  <a:pt x="11632969" y="1358579"/>
                  <a:pt x="11770492" y="1298342"/>
                  <a:pt x="11888865" y="1220988"/>
                </a:cubicBezTo>
                <a:cubicBezTo>
                  <a:pt x="11984266" y="1158366"/>
                  <a:pt x="12085135" y="1064584"/>
                  <a:pt x="12149131" y="959050"/>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12190084" y="854709"/>
                </a:moveTo>
                <a:cubicBezTo>
                  <a:pt x="12181324" y="863235"/>
                  <a:pt x="12172252" y="870980"/>
                  <a:pt x="12162947" y="879275"/>
                </a:cubicBezTo>
                <a:cubicBezTo>
                  <a:pt x="12028326" y="998039"/>
                  <a:pt x="11883371" y="1121443"/>
                  <a:pt x="11721478" y="1216434"/>
                </a:cubicBezTo>
                <a:lnTo>
                  <a:pt x="11680712" y="1239730"/>
                </a:lnTo>
                <a:cubicBezTo>
                  <a:pt x="11620220" y="1274640"/>
                  <a:pt x="11558177" y="1310180"/>
                  <a:pt x="11505347" y="1352837"/>
                </a:cubicBezTo>
                <a:cubicBezTo>
                  <a:pt x="11530133" y="1341442"/>
                  <a:pt x="11555544" y="1331600"/>
                  <a:pt x="11580962" y="1321759"/>
                </a:cubicBezTo>
                <a:cubicBezTo>
                  <a:pt x="11605590" y="1312227"/>
                  <a:pt x="11630227" y="1302697"/>
                  <a:pt x="11654234" y="1291618"/>
                </a:cubicBezTo>
                <a:cubicBezTo>
                  <a:pt x="11733018" y="1256083"/>
                  <a:pt x="11807521" y="1203284"/>
                  <a:pt x="11867274" y="1160983"/>
                </a:cubicBezTo>
                <a:cubicBezTo>
                  <a:pt x="11949151" y="1102940"/>
                  <a:pt x="12022324" y="1050225"/>
                  <a:pt x="12086035" y="986418"/>
                </a:cubicBezTo>
                <a:cubicBezTo>
                  <a:pt x="12128278" y="944429"/>
                  <a:pt x="12163191" y="899980"/>
                  <a:pt x="12190084" y="854709"/>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cubicBezTo>
                  <a:pt x="5405093" y="912428"/>
                  <a:pt x="5432627" y="913077"/>
                  <a:pt x="5460148" y="911442"/>
                </a:cubicBez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8924104" y="777000"/>
                </a:moveTo>
                <a:cubicBezTo>
                  <a:pt x="8923664" y="782606"/>
                  <a:pt x="8922673" y="787979"/>
                  <a:pt x="8921999" y="794136"/>
                </a:cubicBezTo>
                <a:cubicBezTo>
                  <a:pt x="8919582" y="810498"/>
                  <a:pt x="8917940" y="826538"/>
                  <a:pt x="8916066" y="843129"/>
                </a:cubicBezTo>
                <a:cubicBezTo>
                  <a:pt x="8910698" y="896870"/>
                  <a:pt x="8909926" y="951907"/>
                  <a:pt x="8909852" y="1005313"/>
                </a:cubicBezTo>
                <a:cubicBezTo>
                  <a:pt x="8907936" y="1206014"/>
                  <a:pt x="8906433" y="1413328"/>
                  <a:pt x="8936982" y="1614896"/>
                </a:cubicBezTo>
                <a:lnTo>
                  <a:pt x="8939706" y="1632791"/>
                </a:lnTo>
                <a:lnTo>
                  <a:pt x="8946691" y="1680170"/>
                </a:lnTo>
                <a:cubicBezTo>
                  <a:pt x="8947341" y="1669501"/>
                  <a:pt x="8947217" y="1659149"/>
                  <a:pt x="8947643" y="1649028"/>
                </a:cubicBezTo>
                <a:cubicBezTo>
                  <a:pt x="8950646" y="1394060"/>
                  <a:pt x="8954155" y="1130296"/>
                  <a:pt x="8931687" y="871628"/>
                </a:cubicBezTo>
                <a:lnTo>
                  <a:pt x="8929804" y="850229"/>
                </a:lnTo>
                <a:cubicBezTo>
                  <a:pt x="8927750" y="826182"/>
                  <a:pt x="8925696" y="802134"/>
                  <a:pt x="8924104" y="777000"/>
                </a:cubicBezTo>
                <a:close/>
                <a:moveTo>
                  <a:pt x="8951219" y="764662"/>
                </a:moveTo>
                <a:cubicBezTo>
                  <a:pt x="8952434" y="792211"/>
                  <a:pt x="8955277" y="820458"/>
                  <a:pt x="8957270" y="847698"/>
                </a:cubicBezTo>
                <a:lnTo>
                  <a:pt x="8959153" y="869097"/>
                </a:lnTo>
                <a:cubicBezTo>
                  <a:pt x="8981354" y="1119277"/>
                  <a:pt x="8978808" y="1373147"/>
                  <a:pt x="8976081" y="1619865"/>
                </a:cubicBezTo>
                <a:cubicBezTo>
                  <a:pt x="9043646" y="1335574"/>
                  <a:pt x="9035127" y="1045475"/>
                  <a:pt x="8951219" y="764662"/>
                </a:cubicBezTo>
                <a:close/>
                <a:moveTo>
                  <a:pt x="8898081" y="630137"/>
                </a:moveTo>
                <a:cubicBezTo>
                  <a:pt x="8735190" y="940376"/>
                  <a:pt x="8800852" y="1302315"/>
                  <a:pt x="8910095" y="1626691"/>
                </a:cubicBezTo>
                <a:lnTo>
                  <a:pt x="8908822" y="1619067"/>
                </a:lnTo>
                <a:cubicBezTo>
                  <a:pt x="8877873" y="1415398"/>
                  <a:pt x="8879292" y="1206762"/>
                  <a:pt x="8881669" y="1004967"/>
                </a:cubicBezTo>
                <a:cubicBezTo>
                  <a:pt x="8881975" y="951016"/>
                  <a:pt x="8882434" y="895204"/>
                  <a:pt x="8888265" y="840369"/>
                </a:cubicBezTo>
                <a:cubicBezTo>
                  <a:pt x="8890137" y="823783"/>
                  <a:pt x="8892011" y="807192"/>
                  <a:pt x="8894429" y="790831"/>
                </a:cubicBezTo>
                <a:cubicBezTo>
                  <a:pt x="8901122" y="737010"/>
                  <a:pt x="8907725" y="681866"/>
                  <a:pt x="8898081" y="630137"/>
                </a:cubicBezTo>
                <a:close/>
                <a:moveTo>
                  <a:pt x="11491396" y="623931"/>
                </a:moveTo>
                <a:cubicBezTo>
                  <a:pt x="11465686" y="637515"/>
                  <a:pt x="11440209" y="650546"/>
                  <a:pt x="11413329" y="662344"/>
                </a:cubicBezTo>
                <a:cubicBezTo>
                  <a:pt x="11268660" y="727282"/>
                  <a:pt x="11113102" y="758642"/>
                  <a:pt x="10966547" y="818916"/>
                </a:cubicBezTo>
                <a:cubicBezTo>
                  <a:pt x="10793574" y="889896"/>
                  <a:pt x="10652020" y="1008307"/>
                  <a:pt x="10498883" y="1111507"/>
                </a:cubicBezTo>
                <a:cubicBezTo>
                  <a:pt x="10559155" y="1098395"/>
                  <a:pt x="10616158" y="1067158"/>
                  <a:pt x="10671292" y="1035777"/>
                </a:cubicBezTo>
                <a:lnTo>
                  <a:pt x="10685894" y="1027151"/>
                </a:lnTo>
                <a:cubicBezTo>
                  <a:pt x="10821548" y="950027"/>
                  <a:pt x="10965272" y="882756"/>
                  <a:pt x="11104337" y="817377"/>
                </a:cubicBezTo>
                <a:cubicBezTo>
                  <a:pt x="11233375" y="757414"/>
                  <a:pt x="11364889" y="694633"/>
                  <a:pt x="11491396" y="623931"/>
                </a:cubicBezTo>
                <a:close/>
                <a:moveTo>
                  <a:pt x="10779304" y="584486"/>
                </a:moveTo>
                <a:cubicBezTo>
                  <a:pt x="10740583" y="648568"/>
                  <a:pt x="10699136" y="711502"/>
                  <a:pt x="10658378" y="772788"/>
                </a:cubicBezTo>
                <a:cubicBezTo>
                  <a:pt x="10594579" y="868744"/>
                  <a:pt x="10529620" y="967431"/>
                  <a:pt x="10475581" y="1070739"/>
                </a:cubicBezTo>
                <a:cubicBezTo>
                  <a:pt x="10578194" y="966751"/>
                  <a:pt x="10672522" y="819977"/>
                  <a:pt x="10735178" y="693281"/>
                </a:cubicBezTo>
                <a:close/>
                <a:moveTo>
                  <a:pt x="10132488" y="518596"/>
                </a:moveTo>
                <a:cubicBezTo>
                  <a:pt x="10047856" y="532980"/>
                  <a:pt x="9963302" y="548687"/>
                  <a:pt x="9879465" y="567273"/>
                </a:cubicBezTo>
                <a:cubicBezTo>
                  <a:pt x="9683016" y="611580"/>
                  <a:pt x="9523495" y="697916"/>
                  <a:pt x="9364243" y="809468"/>
                </a:cubicBezTo>
                <a:cubicBezTo>
                  <a:pt x="9364793" y="809701"/>
                  <a:pt x="9365336" y="809931"/>
                  <a:pt x="9366655" y="809848"/>
                </a:cubicBezTo>
                <a:cubicBezTo>
                  <a:pt x="9558665" y="728900"/>
                  <a:pt x="9742999" y="656935"/>
                  <a:pt x="9914233" y="596159"/>
                </a:cubicBezTo>
                <a:close/>
                <a:moveTo>
                  <a:pt x="10264524" y="501747"/>
                </a:moveTo>
                <a:lnTo>
                  <a:pt x="9922837" y="622979"/>
                </a:lnTo>
                <a:cubicBezTo>
                  <a:pt x="9763806" y="679263"/>
                  <a:pt x="9594234" y="745243"/>
                  <a:pt x="9416908" y="818889"/>
                </a:cubicBezTo>
                <a:cubicBezTo>
                  <a:pt x="9417689" y="818579"/>
                  <a:pt x="9417689" y="818579"/>
                  <a:pt x="9418234" y="818810"/>
                </a:cubicBezTo>
                <a:cubicBezTo>
                  <a:pt x="9717394" y="764555"/>
                  <a:pt x="10002904" y="633058"/>
                  <a:pt x="10264524" y="501747"/>
                </a:cubicBezTo>
                <a:close/>
                <a:moveTo>
                  <a:pt x="10802699" y="488163"/>
                </a:moveTo>
                <a:lnTo>
                  <a:pt x="10618739" y="734118"/>
                </a:lnTo>
                <a:lnTo>
                  <a:pt x="10604580" y="753877"/>
                </a:lnTo>
                <a:cubicBezTo>
                  <a:pt x="10575714" y="793161"/>
                  <a:pt x="10550336" y="828772"/>
                  <a:pt x="10529643" y="867004"/>
                </a:cubicBezTo>
                <a:cubicBezTo>
                  <a:pt x="10501301" y="918746"/>
                  <a:pt x="10479284" y="973805"/>
                  <a:pt x="10462194" y="1035452"/>
                </a:cubicBezTo>
                <a:cubicBezTo>
                  <a:pt x="10514547" y="939156"/>
                  <a:pt x="10575176" y="847655"/>
                  <a:pt x="10635117" y="757788"/>
                </a:cubicBezTo>
                <a:cubicBezTo>
                  <a:pt x="10692800" y="670189"/>
                  <a:pt x="10751735" y="581180"/>
                  <a:pt x="10802699" y="488163"/>
                </a:cubicBezTo>
                <a:close/>
                <a:moveTo>
                  <a:pt x="10359107" y="485136"/>
                </a:moveTo>
                <a:cubicBezTo>
                  <a:pt x="10100692" y="616512"/>
                  <a:pt x="9815681" y="755947"/>
                  <a:pt x="9515108" y="825701"/>
                </a:cubicBezTo>
                <a:cubicBezTo>
                  <a:pt x="9825509" y="831572"/>
                  <a:pt x="10104184" y="667562"/>
                  <a:pt x="10359107" y="485136"/>
                </a:cubicBezTo>
                <a:close/>
                <a:moveTo>
                  <a:pt x="11886089" y="483936"/>
                </a:moveTo>
                <a:cubicBezTo>
                  <a:pt x="11800033" y="547295"/>
                  <a:pt x="11710455" y="605296"/>
                  <a:pt x="11622890" y="661575"/>
                </a:cubicBezTo>
                <a:cubicBezTo>
                  <a:pt x="11437051" y="781189"/>
                  <a:pt x="11244843" y="905190"/>
                  <a:pt x="11038640" y="996875"/>
                </a:cubicBezTo>
                <a:cubicBezTo>
                  <a:pt x="10885656" y="1064725"/>
                  <a:pt x="10725662" y="1114166"/>
                  <a:pt x="10561310" y="1145020"/>
                </a:cubicBezTo>
                <a:cubicBezTo>
                  <a:pt x="10596460" y="1154752"/>
                  <a:pt x="10632933" y="1164394"/>
                  <a:pt x="10675127" y="1163586"/>
                </a:cubicBezTo>
                <a:cubicBezTo>
                  <a:pt x="10827145" y="1160350"/>
                  <a:pt x="10989398" y="1058435"/>
                  <a:pt x="11120351" y="990907"/>
                </a:cubicBezTo>
                <a:cubicBezTo>
                  <a:pt x="11302032" y="897860"/>
                  <a:pt x="11481110" y="797268"/>
                  <a:pt x="11648506" y="680145"/>
                </a:cubicBezTo>
                <a:cubicBezTo>
                  <a:pt x="11691733" y="649515"/>
                  <a:pt x="11821224" y="550475"/>
                  <a:pt x="11886089" y="483936"/>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10784544" y="465669"/>
                </a:moveTo>
                <a:cubicBezTo>
                  <a:pt x="10662409" y="521478"/>
                  <a:pt x="10422179" y="894258"/>
                  <a:pt x="10426419" y="1062158"/>
                </a:cubicBezTo>
                <a:cubicBezTo>
                  <a:pt x="10438657" y="1011968"/>
                  <a:pt x="10453241" y="965354"/>
                  <a:pt x="10471732" y="921679"/>
                </a:cubicBezTo>
                <a:cubicBezTo>
                  <a:pt x="10481672" y="898200"/>
                  <a:pt x="10492705" y="875187"/>
                  <a:pt x="10504824" y="852631"/>
                </a:cubicBezTo>
                <a:cubicBezTo>
                  <a:pt x="10526215" y="812759"/>
                  <a:pt x="10552604" y="776291"/>
                  <a:pt x="10582237" y="736692"/>
                </a:cubicBezTo>
                <a:lnTo>
                  <a:pt x="10596401" y="716935"/>
                </a:lnTo>
                <a:cubicBezTo>
                  <a:pt x="10661482" y="628604"/>
                  <a:pt x="10720448" y="548625"/>
                  <a:pt x="10784544" y="465669"/>
                </a:cubicBezTo>
                <a:close/>
                <a:moveTo>
                  <a:pt x="11916494" y="422768"/>
                </a:moveTo>
                <a:cubicBezTo>
                  <a:pt x="11840345" y="436884"/>
                  <a:pt x="11770712" y="482734"/>
                  <a:pt x="11703185" y="528178"/>
                </a:cubicBezTo>
                <a:lnTo>
                  <a:pt x="11680755" y="543149"/>
                </a:lnTo>
                <a:cubicBezTo>
                  <a:pt x="11503085" y="661715"/>
                  <a:pt x="11307002" y="753816"/>
                  <a:pt x="11116818" y="842623"/>
                </a:cubicBezTo>
                <a:cubicBezTo>
                  <a:pt x="10977992" y="907459"/>
                  <a:pt x="10835051" y="974411"/>
                  <a:pt x="10700164" y="1051220"/>
                </a:cubicBezTo>
                <a:lnTo>
                  <a:pt x="10685570" y="1059849"/>
                </a:lnTo>
                <a:cubicBezTo>
                  <a:pt x="10652486" y="1078679"/>
                  <a:pt x="10619176" y="1098052"/>
                  <a:pt x="10584288" y="1113543"/>
                </a:cubicBezTo>
                <a:cubicBezTo>
                  <a:pt x="10736655" y="1082118"/>
                  <a:pt x="10884823" y="1034762"/>
                  <a:pt x="11026698" y="971858"/>
                </a:cubicBezTo>
                <a:cubicBezTo>
                  <a:pt x="11231114" y="881353"/>
                  <a:pt x="11422542" y="757667"/>
                  <a:pt x="11607604" y="638368"/>
                </a:cubicBezTo>
                <a:cubicBezTo>
                  <a:pt x="11712249" y="570645"/>
                  <a:pt x="11819449" y="501435"/>
                  <a:pt x="11919452" y="423380"/>
                </a:cubicBezTo>
                <a:cubicBezTo>
                  <a:pt x="11918363" y="422918"/>
                  <a:pt x="11917811" y="422686"/>
                  <a:pt x="11916494" y="422768"/>
                </a:cubicBezTo>
                <a:close/>
                <a:moveTo>
                  <a:pt x="8148168" y="416949"/>
                </a:moveTo>
                <a:cubicBezTo>
                  <a:pt x="8041447" y="489578"/>
                  <a:pt x="7951585" y="589312"/>
                  <a:pt x="7862052" y="694330"/>
                </a:cubicBezTo>
                <a:lnTo>
                  <a:pt x="7808002" y="759654"/>
                </a:lnTo>
                <a:close/>
                <a:moveTo>
                  <a:pt x="8295299" y="416143"/>
                </a:moveTo>
                <a:cubicBezTo>
                  <a:pt x="8303328" y="454953"/>
                  <a:pt x="8309263" y="494162"/>
                  <a:pt x="8309124" y="534021"/>
                </a:cubicBezTo>
                <a:cubicBezTo>
                  <a:pt x="8309177" y="581042"/>
                  <a:pt x="8301211" y="627240"/>
                  <a:pt x="8293154" y="672115"/>
                </a:cubicBezTo>
                <a:cubicBezTo>
                  <a:pt x="8287455" y="703824"/>
                  <a:pt x="8281839" y="736857"/>
                  <a:pt x="8279099" y="769176"/>
                </a:cubicBezTo>
                <a:cubicBezTo>
                  <a:pt x="8271208" y="866910"/>
                  <a:pt x="8290164" y="965070"/>
                  <a:pt x="8309186" y="1060039"/>
                </a:cubicBezTo>
                <a:cubicBezTo>
                  <a:pt x="8338258" y="1208834"/>
                  <a:pt x="8368983" y="1362838"/>
                  <a:pt x="8410512" y="1511108"/>
                </a:cubicBezTo>
                <a:cubicBezTo>
                  <a:pt x="8445511" y="1186645"/>
                  <a:pt x="8463496" y="815698"/>
                  <a:pt x="8351657" y="521768"/>
                </a:cubicBezTo>
                <a:cubicBezTo>
                  <a:pt x="8336376" y="481820"/>
                  <a:pt x="8314355" y="448679"/>
                  <a:pt x="8295299" y="416143"/>
                </a:cubicBezTo>
                <a:close/>
                <a:moveTo>
                  <a:pt x="8266483" y="414244"/>
                </a:moveTo>
                <a:cubicBezTo>
                  <a:pt x="8162811" y="736679"/>
                  <a:pt x="8223592" y="1050836"/>
                  <a:pt x="8343425" y="1357811"/>
                </a:cubicBezTo>
                <a:cubicBezTo>
                  <a:pt x="8320496" y="1259904"/>
                  <a:pt x="8300994" y="1161513"/>
                  <a:pt x="8282114" y="1064671"/>
                </a:cubicBezTo>
                <a:cubicBezTo>
                  <a:pt x="8263238" y="967838"/>
                  <a:pt x="8243336" y="867346"/>
                  <a:pt x="8251298" y="766414"/>
                </a:cubicBezTo>
                <a:cubicBezTo>
                  <a:pt x="8253954" y="732777"/>
                  <a:pt x="8259797" y="699198"/>
                  <a:pt x="8265729" y="666939"/>
                </a:cubicBezTo>
                <a:cubicBezTo>
                  <a:pt x="8273319" y="623158"/>
                  <a:pt x="8281376" y="578281"/>
                  <a:pt x="8281494" y="533909"/>
                </a:cubicBezTo>
                <a:cubicBezTo>
                  <a:pt x="8281080" y="493822"/>
                  <a:pt x="8274834" y="453832"/>
                  <a:pt x="8266483" y="414244"/>
                </a:cubicBezTo>
                <a:close/>
                <a:moveTo>
                  <a:pt x="8140802" y="388720"/>
                </a:moveTo>
                <a:cubicBezTo>
                  <a:pt x="8028462" y="422924"/>
                  <a:pt x="7941106" y="490876"/>
                  <a:pt x="7860379" y="596411"/>
                </a:cubicBezTo>
                <a:cubicBezTo>
                  <a:pt x="7812773" y="658663"/>
                  <a:pt x="7772566" y="720182"/>
                  <a:pt x="7737688" y="790400"/>
                </a:cubicBezTo>
                <a:cubicBezTo>
                  <a:pt x="7733439" y="798902"/>
                  <a:pt x="7729892" y="805767"/>
                  <a:pt x="7726885" y="812869"/>
                </a:cubicBezTo>
                <a:cubicBezTo>
                  <a:pt x="7764906" y="767160"/>
                  <a:pt x="7802380" y="721219"/>
                  <a:pt x="7840490" y="676832"/>
                </a:cubicBezTo>
                <a:cubicBezTo>
                  <a:pt x="7933738" y="567590"/>
                  <a:pt x="8028101" y="463327"/>
                  <a:pt x="8140802" y="388720"/>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cubicBezTo>
                  <a:pt x="5242649" y="257191"/>
                  <a:pt x="5225558" y="257369"/>
                  <a:pt x="5208466" y="257550"/>
                </a:cubicBez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cubicBezTo>
                  <a:pt x="5227195" y="227945"/>
                  <a:pt x="5244285" y="227765"/>
                  <a:pt x="5261015" y="227087"/>
                </a:cubicBez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9095810" y="0"/>
                </a:moveTo>
                <a:lnTo>
                  <a:pt x="9215999" y="0"/>
                </a:lnTo>
                <a:lnTo>
                  <a:pt x="9250991" y="17650"/>
                </a:lnTo>
                <a:cubicBezTo>
                  <a:pt x="9345825" y="54329"/>
                  <a:pt x="9448424" y="64330"/>
                  <a:pt x="9551793" y="69947"/>
                </a:cubicBezTo>
                <a:cubicBezTo>
                  <a:pt x="9773323" y="81971"/>
                  <a:pt x="9993517" y="56091"/>
                  <a:pt x="10211701" y="15192"/>
                </a:cubicBezTo>
                <a:cubicBezTo>
                  <a:pt x="10030564" y="37013"/>
                  <a:pt x="9847820" y="45912"/>
                  <a:pt x="9665014" y="41266"/>
                </a:cubicBezTo>
                <a:cubicBezTo>
                  <a:pt x="9560295" y="38460"/>
                  <a:pt x="9467175" y="31066"/>
                  <a:pt x="9382567" y="18583"/>
                </a:cubicBezTo>
                <a:lnTo>
                  <a:pt x="9283159" y="0"/>
                </a:lnTo>
                <a:lnTo>
                  <a:pt x="9469266" y="0"/>
                </a:lnTo>
                <a:lnTo>
                  <a:pt x="9504117" y="4274"/>
                </a:lnTo>
                <a:cubicBezTo>
                  <a:pt x="9555272" y="8689"/>
                  <a:pt x="9609472" y="11637"/>
                  <a:pt x="9667223" y="13232"/>
                </a:cubicBezTo>
                <a:cubicBezTo>
                  <a:pt x="9740740" y="15225"/>
                  <a:pt x="9814266" y="15008"/>
                  <a:pt x="9887703" y="12601"/>
                </a:cubicBezTo>
                <a:lnTo>
                  <a:pt x="10088930" y="0"/>
                </a:lnTo>
                <a:lnTo>
                  <a:pt x="10544171" y="0"/>
                </a:lnTo>
                <a:lnTo>
                  <a:pt x="10392396" y="36772"/>
                </a:lnTo>
                <a:cubicBezTo>
                  <a:pt x="10070832" y="110795"/>
                  <a:pt x="9739873" y="167441"/>
                  <a:pt x="9413803" y="131277"/>
                </a:cubicBezTo>
                <a:cubicBezTo>
                  <a:pt x="9315472" y="120226"/>
                  <a:pt x="9243539" y="84460"/>
                  <a:pt x="9174626" y="44983"/>
                </a:cubicBezTo>
                <a:close/>
                <a:moveTo>
                  <a:pt x="8474998" y="0"/>
                </a:moveTo>
                <a:lnTo>
                  <a:pt x="8573502" y="0"/>
                </a:lnTo>
                <a:lnTo>
                  <a:pt x="8659539" y="117664"/>
                </a:lnTo>
                <a:cubicBezTo>
                  <a:pt x="8833725" y="341427"/>
                  <a:pt x="9029703" y="551148"/>
                  <a:pt x="9248507" y="743734"/>
                </a:cubicBezTo>
                <a:cubicBezTo>
                  <a:pt x="9268744" y="761313"/>
                  <a:pt x="9289217" y="778348"/>
                  <a:pt x="9309457" y="795932"/>
                </a:cubicBezTo>
                <a:cubicBezTo>
                  <a:pt x="9458210" y="686371"/>
                  <a:pt x="9607233" y="585288"/>
                  <a:pt x="9785496" y="530713"/>
                </a:cubicBezTo>
                <a:cubicBezTo>
                  <a:pt x="10009630" y="462073"/>
                  <a:pt x="10250992" y="434854"/>
                  <a:pt x="10482828" y="399738"/>
                </a:cubicBezTo>
                <a:cubicBezTo>
                  <a:pt x="10519933" y="394202"/>
                  <a:pt x="10478550" y="453937"/>
                  <a:pt x="10468382" y="461219"/>
                </a:cubicBezTo>
                <a:cubicBezTo>
                  <a:pt x="10161572" y="688641"/>
                  <a:pt x="9818370" y="924476"/>
                  <a:pt x="9430790" y="895589"/>
                </a:cubicBezTo>
                <a:cubicBezTo>
                  <a:pt x="9617112" y="1044003"/>
                  <a:pt x="9813963" y="1178199"/>
                  <a:pt x="10019780" y="1298815"/>
                </a:cubicBezTo>
                <a:cubicBezTo>
                  <a:pt x="10142151" y="1263712"/>
                  <a:pt x="10256792" y="1186061"/>
                  <a:pt x="10372218" y="1146081"/>
                </a:cubicBezTo>
                <a:cubicBezTo>
                  <a:pt x="10279439" y="901425"/>
                  <a:pt x="10751513" y="443317"/>
                  <a:pt x="10896429" y="310883"/>
                </a:cubicBezTo>
                <a:cubicBezTo>
                  <a:pt x="10907980" y="300321"/>
                  <a:pt x="10927341" y="295643"/>
                  <a:pt x="10919735" y="318176"/>
                </a:cubicBezTo>
                <a:cubicBezTo>
                  <a:pt x="10845552" y="531416"/>
                  <a:pt x="10769057" y="750112"/>
                  <a:pt x="10637064" y="935661"/>
                </a:cubicBezTo>
                <a:cubicBezTo>
                  <a:pt x="10618262" y="961821"/>
                  <a:pt x="10471373" y="1105010"/>
                  <a:pt x="10516995" y="1070245"/>
                </a:cubicBezTo>
                <a:cubicBezTo>
                  <a:pt x="10630585" y="984423"/>
                  <a:pt x="10740230" y="886628"/>
                  <a:pt x="10868835" y="815534"/>
                </a:cubicBezTo>
                <a:cubicBezTo>
                  <a:pt x="11133493" y="669415"/>
                  <a:pt x="11435682" y="612577"/>
                  <a:pt x="11704547" y="465665"/>
                </a:cubicBezTo>
                <a:cubicBezTo>
                  <a:pt x="11748194" y="441649"/>
                  <a:pt x="11962368" y="287033"/>
                  <a:pt x="12033562" y="350012"/>
                </a:cubicBezTo>
                <a:cubicBezTo>
                  <a:pt x="12042008" y="357446"/>
                  <a:pt x="12029170" y="377121"/>
                  <a:pt x="12025537" y="382666"/>
                </a:cubicBezTo>
                <a:cubicBezTo>
                  <a:pt x="11835636" y="694348"/>
                  <a:pt x="11402055" y="895784"/>
                  <a:pt x="11088649" y="1056676"/>
                </a:cubicBezTo>
                <a:cubicBezTo>
                  <a:pt x="10916755" y="1144851"/>
                  <a:pt x="10757473" y="1230645"/>
                  <a:pt x="10561600" y="1229477"/>
                </a:cubicBezTo>
                <a:cubicBezTo>
                  <a:pt x="10456897" y="1228927"/>
                  <a:pt x="10388434" y="1221837"/>
                  <a:pt x="10280797" y="1263181"/>
                </a:cubicBezTo>
                <a:cubicBezTo>
                  <a:pt x="10214114" y="1288380"/>
                  <a:pt x="10149765" y="1312641"/>
                  <a:pt x="10083376" y="1334114"/>
                </a:cubicBezTo>
                <a:cubicBezTo>
                  <a:pt x="10323674" y="1470609"/>
                  <a:pt x="10574467" y="1588379"/>
                  <a:pt x="10832582" y="1687356"/>
                </a:cubicBezTo>
                <a:cubicBezTo>
                  <a:pt x="10835145" y="1685866"/>
                  <a:pt x="10837160" y="1684144"/>
                  <a:pt x="10839263" y="1683743"/>
                </a:cubicBezTo>
                <a:cubicBezTo>
                  <a:pt x="11026680" y="1639479"/>
                  <a:pt x="11198523" y="1559010"/>
                  <a:pt x="11350910" y="1443899"/>
                </a:cubicBezTo>
                <a:cubicBezTo>
                  <a:pt x="11353302" y="1439761"/>
                  <a:pt x="11356166" y="1434532"/>
                  <a:pt x="11360346" y="1429225"/>
                </a:cubicBezTo>
                <a:cubicBezTo>
                  <a:pt x="11568454" y="1154547"/>
                  <a:pt x="11893126" y="995756"/>
                  <a:pt x="12167580" y="789523"/>
                </a:cubicBezTo>
                <a:lnTo>
                  <a:pt x="12192000" y="769876"/>
                </a:lnTo>
                <a:lnTo>
                  <a:pt x="12192000" y="802845"/>
                </a:lnTo>
                <a:lnTo>
                  <a:pt x="12173558" y="821317"/>
                </a:lnTo>
                <a:cubicBezTo>
                  <a:pt x="12156328" y="839775"/>
                  <a:pt x="12135859" y="862655"/>
                  <a:pt x="12117398" y="877374"/>
                </a:cubicBezTo>
                <a:cubicBezTo>
                  <a:pt x="11911342" y="1038644"/>
                  <a:pt x="11659100" y="1158472"/>
                  <a:pt x="11472926" y="1344259"/>
                </a:cubicBezTo>
                <a:cubicBezTo>
                  <a:pt x="11530856" y="1294104"/>
                  <a:pt x="11599815" y="1254410"/>
                  <a:pt x="11666978" y="1215889"/>
                </a:cubicBezTo>
                <a:cubicBezTo>
                  <a:pt x="11680568" y="1208123"/>
                  <a:pt x="11694155" y="1200357"/>
                  <a:pt x="11707200" y="1192361"/>
                </a:cubicBezTo>
                <a:cubicBezTo>
                  <a:pt x="11867081" y="1099094"/>
                  <a:pt x="12010478" y="976320"/>
                  <a:pt x="12144637" y="858646"/>
                </a:cubicBezTo>
                <a:lnTo>
                  <a:pt x="12192000" y="810414"/>
                </a:lnTo>
                <a:lnTo>
                  <a:pt x="12192000" y="916439"/>
                </a:lnTo>
                <a:lnTo>
                  <a:pt x="12150630" y="982925"/>
                </a:lnTo>
                <a:cubicBezTo>
                  <a:pt x="11972246" y="1237618"/>
                  <a:pt x="11719654" y="1416530"/>
                  <a:pt x="11389484" y="1469889"/>
                </a:cubicBezTo>
                <a:cubicBezTo>
                  <a:pt x="11249700" y="1582602"/>
                  <a:pt x="11093517" y="1667134"/>
                  <a:pt x="10923736" y="1721439"/>
                </a:cubicBezTo>
                <a:cubicBezTo>
                  <a:pt x="10979487" y="1741826"/>
                  <a:pt x="11035469" y="1761662"/>
                  <a:pt x="11091913" y="1780406"/>
                </a:cubicBezTo>
                <a:cubicBezTo>
                  <a:pt x="11318237" y="1855623"/>
                  <a:pt x="11544464" y="1908264"/>
                  <a:pt x="11771238" y="1944400"/>
                </a:cubicBezTo>
                <a:cubicBezTo>
                  <a:pt x="11775181" y="1939634"/>
                  <a:pt x="11778904" y="1935410"/>
                  <a:pt x="11783166" y="1931422"/>
                </a:cubicBezTo>
                <a:cubicBezTo>
                  <a:pt x="11885723" y="1797152"/>
                  <a:pt x="11990570" y="1669642"/>
                  <a:pt x="12131988" y="1574357"/>
                </a:cubicBezTo>
                <a:lnTo>
                  <a:pt x="12192000" y="1537429"/>
                </a:lnTo>
                <a:lnTo>
                  <a:pt x="12192000" y="1589108"/>
                </a:lnTo>
                <a:lnTo>
                  <a:pt x="12112105" y="1640352"/>
                </a:lnTo>
                <a:cubicBezTo>
                  <a:pt x="12011319" y="1713959"/>
                  <a:pt x="11928638" y="1801479"/>
                  <a:pt x="11849203" y="1900149"/>
                </a:cubicBezTo>
                <a:cubicBezTo>
                  <a:pt x="11883038" y="1876488"/>
                  <a:pt x="11915071" y="1849494"/>
                  <a:pt x="11946326" y="1822808"/>
                </a:cubicBezTo>
                <a:cubicBezTo>
                  <a:pt x="11980834" y="1792997"/>
                  <a:pt x="12017130" y="1762011"/>
                  <a:pt x="12055863" y="1735914"/>
                </a:cubicBezTo>
                <a:cubicBezTo>
                  <a:pt x="12086678" y="1714840"/>
                  <a:pt x="12119524" y="1696556"/>
                  <a:pt x="12150816" y="1678902"/>
                </a:cubicBezTo>
                <a:lnTo>
                  <a:pt x="12192000" y="1655121"/>
                </a:lnTo>
                <a:lnTo>
                  <a:pt x="12192000" y="1686869"/>
                </a:lnTo>
                <a:lnTo>
                  <a:pt x="12163772" y="1703058"/>
                </a:lnTo>
                <a:cubicBezTo>
                  <a:pt x="12132704" y="1720165"/>
                  <a:pt x="12100405" y="1738677"/>
                  <a:pt x="12070597" y="1758893"/>
                </a:cubicBezTo>
                <a:cubicBezTo>
                  <a:pt x="12033422" y="1784357"/>
                  <a:pt x="11997904" y="1815035"/>
                  <a:pt x="11963621" y="1844299"/>
                </a:cubicBezTo>
                <a:cubicBezTo>
                  <a:pt x="11938421" y="1865816"/>
                  <a:pt x="11913214" y="1887338"/>
                  <a:pt x="11886604" y="1907617"/>
                </a:cubicBezTo>
                <a:cubicBezTo>
                  <a:pt x="11977116" y="1884856"/>
                  <a:pt x="12067233" y="1841647"/>
                  <a:pt x="12153575" y="1786372"/>
                </a:cubicBezTo>
                <a:lnTo>
                  <a:pt x="12192000" y="1759693"/>
                </a:lnTo>
                <a:lnTo>
                  <a:pt x="12192000" y="1809459"/>
                </a:lnTo>
                <a:lnTo>
                  <a:pt x="12121362" y="1857561"/>
                </a:lnTo>
                <a:cubicBezTo>
                  <a:pt x="12048187" y="1902591"/>
                  <a:pt x="11972544" y="1939172"/>
                  <a:pt x="11895949" y="1963079"/>
                </a:cubicBezTo>
                <a:lnTo>
                  <a:pt x="12192000" y="1990579"/>
                </a:lnTo>
                <a:lnTo>
                  <a:pt x="12192000" y="2065582"/>
                </a:lnTo>
                <a:lnTo>
                  <a:pt x="12153918" y="2063926"/>
                </a:lnTo>
                <a:lnTo>
                  <a:pt x="12192000" y="2085104"/>
                </a:lnTo>
                <a:lnTo>
                  <a:pt x="12192000" y="2178471"/>
                </a:lnTo>
                <a:lnTo>
                  <a:pt x="12085355" y="2122457"/>
                </a:lnTo>
                <a:lnTo>
                  <a:pt x="12192000" y="2196158"/>
                </a:lnTo>
                <a:lnTo>
                  <a:pt x="12192000" y="2230374"/>
                </a:lnTo>
                <a:lnTo>
                  <a:pt x="12041237" y="2126309"/>
                </a:lnTo>
                <a:cubicBezTo>
                  <a:pt x="12076493" y="2177612"/>
                  <a:pt x="12124001" y="2222030"/>
                  <a:pt x="12174450" y="2262541"/>
                </a:cubicBezTo>
                <a:lnTo>
                  <a:pt x="12192000" y="2275857"/>
                </a:lnTo>
                <a:lnTo>
                  <a:pt x="12192000" y="2377131"/>
                </a:lnTo>
                <a:lnTo>
                  <a:pt x="12155801" y="2349925"/>
                </a:lnTo>
                <a:cubicBezTo>
                  <a:pt x="12047062" y="2264619"/>
                  <a:pt x="11950704" y="2181979"/>
                  <a:pt x="11930164" y="2041945"/>
                </a:cubicBezTo>
                <a:cubicBezTo>
                  <a:pt x="11807338" y="2027929"/>
                  <a:pt x="11684723" y="2008847"/>
                  <a:pt x="11561767" y="1984479"/>
                </a:cubicBezTo>
                <a:cubicBezTo>
                  <a:pt x="11829168" y="2318516"/>
                  <a:pt x="11916257" y="2737804"/>
                  <a:pt x="11987997" y="3153822"/>
                </a:cubicBezTo>
                <a:cubicBezTo>
                  <a:pt x="11991834" y="3176690"/>
                  <a:pt x="11945766" y="3233800"/>
                  <a:pt x="11926558" y="3203134"/>
                </a:cubicBezTo>
                <a:cubicBezTo>
                  <a:pt x="11688637" y="2826855"/>
                  <a:pt x="11343207" y="2452063"/>
                  <a:pt x="11440430" y="1973028"/>
                </a:cubicBezTo>
                <a:cubicBezTo>
                  <a:pt x="11441503" y="1968973"/>
                  <a:pt x="11443583" y="1964061"/>
                  <a:pt x="11446754" y="1959605"/>
                </a:cubicBezTo>
                <a:cubicBezTo>
                  <a:pt x="11314670" y="1929437"/>
                  <a:pt x="11182797" y="1894208"/>
                  <a:pt x="11050651" y="1850495"/>
                </a:cubicBezTo>
                <a:cubicBezTo>
                  <a:pt x="10825423" y="1775743"/>
                  <a:pt x="10604642" y="1687421"/>
                  <a:pt x="10389960" y="1586232"/>
                </a:cubicBezTo>
                <a:cubicBezTo>
                  <a:pt x="10423849" y="1697796"/>
                  <a:pt x="10481699" y="1805979"/>
                  <a:pt x="10500699" y="1913175"/>
                </a:cubicBezTo>
                <a:cubicBezTo>
                  <a:pt x="10502971" y="1915419"/>
                  <a:pt x="10505550" y="1918445"/>
                  <a:pt x="10507814" y="1920694"/>
                </a:cubicBezTo>
                <a:cubicBezTo>
                  <a:pt x="10511536" y="1916469"/>
                  <a:pt x="10515800" y="1912482"/>
                  <a:pt x="10518908" y="1911226"/>
                </a:cubicBezTo>
                <a:cubicBezTo>
                  <a:pt x="10803133" y="1788841"/>
                  <a:pt x="11118572" y="2264893"/>
                  <a:pt x="11258935" y="2442781"/>
                </a:cubicBezTo>
                <a:cubicBezTo>
                  <a:pt x="11271929" y="2459223"/>
                  <a:pt x="11230610" y="2515770"/>
                  <a:pt x="11211663" y="2510325"/>
                </a:cubicBezTo>
                <a:cubicBezTo>
                  <a:pt x="10952813" y="2437432"/>
                  <a:pt x="10754880" y="2286035"/>
                  <a:pt x="10571295" y="2105302"/>
                </a:cubicBezTo>
                <a:cubicBezTo>
                  <a:pt x="10593939" y="2333141"/>
                  <a:pt x="10477445" y="2625036"/>
                  <a:pt x="10435737" y="2805672"/>
                </a:cubicBezTo>
                <a:cubicBezTo>
                  <a:pt x="10398299" y="2965580"/>
                  <a:pt x="10359478" y="3078554"/>
                  <a:pt x="10206831" y="3151701"/>
                </a:cubicBezTo>
                <a:cubicBezTo>
                  <a:pt x="10193935" y="3157832"/>
                  <a:pt x="10194572" y="3142650"/>
                  <a:pt x="10196482" y="3135084"/>
                </a:cubicBezTo>
                <a:cubicBezTo>
                  <a:pt x="10274073" y="2811909"/>
                  <a:pt x="10304290" y="2478979"/>
                  <a:pt x="10381882" y="2155807"/>
                </a:cubicBezTo>
                <a:cubicBezTo>
                  <a:pt x="10395105" y="2100241"/>
                  <a:pt x="10437104" y="2020803"/>
                  <a:pt x="10439260" y="1962486"/>
                </a:cubicBezTo>
                <a:cubicBezTo>
                  <a:pt x="10439491" y="1961942"/>
                  <a:pt x="10439175" y="1961166"/>
                  <a:pt x="10439409" y="1960615"/>
                </a:cubicBezTo>
                <a:cubicBezTo>
                  <a:pt x="10439475" y="1957427"/>
                  <a:pt x="10440085" y="1954468"/>
                  <a:pt x="10439915" y="1951821"/>
                </a:cubicBezTo>
                <a:cubicBezTo>
                  <a:pt x="10433959" y="1836632"/>
                  <a:pt x="10332627" y="1683636"/>
                  <a:pt x="10314241" y="1556749"/>
                </a:cubicBezTo>
                <a:cubicBezTo>
                  <a:pt x="10313847" y="1554649"/>
                  <a:pt x="10314451" y="1551688"/>
                  <a:pt x="10315061" y="1548729"/>
                </a:cubicBezTo>
                <a:cubicBezTo>
                  <a:pt x="10038413" y="1412938"/>
                  <a:pt x="9774128" y="1254043"/>
                  <a:pt x="9526158" y="1071804"/>
                </a:cubicBezTo>
                <a:cubicBezTo>
                  <a:pt x="9586547" y="1245450"/>
                  <a:pt x="9699054" y="1407035"/>
                  <a:pt x="9758689" y="1585512"/>
                </a:cubicBezTo>
                <a:cubicBezTo>
                  <a:pt x="9851296" y="1860991"/>
                  <a:pt x="9909066" y="2144264"/>
                  <a:pt x="9941392" y="2432858"/>
                </a:cubicBezTo>
                <a:cubicBezTo>
                  <a:pt x="9942776" y="2446319"/>
                  <a:pt x="9898852" y="2512059"/>
                  <a:pt x="9887724" y="2495762"/>
                </a:cubicBezTo>
                <a:cubicBezTo>
                  <a:pt x="9758830" y="2305989"/>
                  <a:pt x="9675953" y="2083557"/>
                  <a:pt x="9587446" y="1872898"/>
                </a:cubicBezTo>
                <a:cubicBezTo>
                  <a:pt x="9504836" y="1675682"/>
                  <a:pt x="9450239" y="1492905"/>
                  <a:pt x="9462810" y="1288346"/>
                </a:cubicBezTo>
                <a:cubicBezTo>
                  <a:pt x="9416080" y="1372857"/>
                  <a:pt x="9368030" y="1457457"/>
                  <a:pt x="9318575" y="1540820"/>
                </a:cubicBezTo>
                <a:cubicBezTo>
                  <a:pt x="9284037" y="1599587"/>
                  <a:pt x="9257140" y="1661598"/>
                  <a:pt x="9191090" y="1688355"/>
                </a:cubicBezTo>
                <a:cubicBezTo>
                  <a:pt x="9186426" y="1690241"/>
                  <a:pt x="9179411" y="1688563"/>
                  <a:pt x="9177757" y="1683354"/>
                </a:cubicBezTo>
                <a:cubicBezTo>
                  <a:pt x="9143528" y="1583238"/>
                  <a:pt x="9220115" y="1420588"/>
                  <a:pt x="9274865" y="1336896"/>
                </a:cubicBezTo>
                <a:cubicBezTo>
                  <a:pt x="9324504" y="1260695"/>
                  <a:pt x="9393212" y="1200294"/>
                  <a:pt x="9478649" y="1173376"/>
                </a:cubicBezTo>
                <a:cubicBezTo>
                  <a:pt x="9479343" y="1171736"/>
                  <a:pt x="9480811" y="1169782"/>
                  <a:pt x="9482281" y="1167830"/>
                </a:cubicBezTo>
                <a:cubicBezTo>
                  <a:pt x="9463542" y="1119335"/>
                  <a:pt x="9448141" y="1069035"/>
                  <a:pt x="9438637" y="1015438"/>
                </a:cubicBezTo>
                <a:cubicBezTo>
                  <a:pt x="9438473" y="1012795"/>
                  <a:pt x="9438847" y="1010377"/>
                  <a:pt x="9439458" y="1007420"/>
                </a:cubicBezTo>
                <a:cubicBezTo>
                  <a:pt x="9356819" y="944106"/>
                  <a:pt x="9275563" y="877509"/>
                  <a:pt x="9197105" y="808882"/>
                </a:cubicBezTo>
                <a:cubicBezTo>
                  <a:pt x="9119732" y="740719"/>
                  <a:pt x="9045390" y="669969"/>
                  <a:pt x="8973607" y="597733"/>
                </a:cubicBezTo>
                <a:cubicBezTo>
                  <a:pt x="9117865" y="988437"/>
                  <a:pt x="9115639" y="1402749"/>
                  <a:pt x="8967512" y="1795211"/>
                </a:cubicBezTo>
                <a:cubicBezTo>
                  <a:pt x="8964595" y="1803635"/>
                  <a:pt x="8922055" y="1866099"/>
                  <a:pt x="8912526" y="1841464"/>
                </a:cubicBezTo>
                <a:cubicBezTo>
                  <a:pt x="8756044" y="1433999"/>
                  <a:pt x="8647107" y="967467"/>
                  <a:pt x="8893391" y="572788"/>
                </a:cubicBezTo>
                <a:cubicBezTo>
                  <a:pt x="8896018" y="568101"/>
                  <a:pt x="8899507" y="564428"/>
                  <a:pt x="8902990" y="560750"/>
                </a:cubicBezTo>
                <a:cubicBezTo>
                  <a:pt x="8907633" y="554349"/>
                  <a:pt x="8913596" y="547863"/>
                  <a:pt x="8919102" y="542471"/>
                </a:cubicBezTo>
                <a:cubicBezTo>
                  <a:pt x="8828814" y="448553"/>
                  <a:pt x="8743025" y="351231"/>
                  <a:pt x="8661728" y="250903"/>
                </a:cubicBezTo>
                <a:close/>
                <a:moveTo>
                  <a:pt x="8357758" y="0"/>
                </a:moveTo>
                <a:lnTo>
                  <a:pt x="8405492" y="0"/>
                </a:lnTo>
                <a:lnTo>
                  <a:pt x="8392083" y="30495"/>
                </a:lnTo>
                <a:cubicBezTo>
                  <a:pt x="8354166" y="121698"/>
                  <a:pt x="8324318" y="217584"/>
                  <a:pt x="8339888" y="306259"/>
                </a:cubicBezTo>
                <a:cubicBezTo>
                  <a:pt x="8364400" y="446040"/>
                  <a:pt x="8455049" y="577127"/>
                  <a:pt x="8473847" y="727373"/>
                </a:cubicBezTo>
                <a:cubicBezTo>
                  <a:pt x="8510300" y="1013846"/>
                  <a:pt x="8488635" y="1326579"/>
                  <a:pt x="8454081" y="1611960"/>
                </a:cubicBezTo>
                <a:cubicBezTo>
                  <a:pt x="8452268" y="1625361"/>
                  <a:pt x="8409518" y="1692886"/>
                  <a:pt x="8396000" y="1663986"/>
                </a:cubicBezTo>
                <a:cubicBezTo>
                  <a:pt x="8190763" y="1233305"/>
                  <a:pt x="8063839" y="818387"/>
                  <a:pt x="8238881" y="368438"/>
                </a:cubicBezTo>
                <a:lnTo>
                  <a:pt x="7668140" y="942511"/>
                </a:lnTo>
                <a:cubicBezTo>
                  <a:pt x="7658137" y="952438"/>
                  <a:pt x="7629107" y="972341"/>
                  <a:pt x="7637853" y="942567"/>
                </a:cubicBezTo>
                <a:cubicBezTo>
                  <a:pt x="7690270" y="771614"/>
                  <a:pt x="7793861" y="624255"/>
                  <a:pt x="7909649" y="489150"/>
                </a:cubicBezTo>
                <a:cubicBezTo>
                  <a:pt x="8010566" y="370919"/>
                  <a:pt x="8112174" y="322520"/>
                  <a:pt x="8256182" y="301724"/>
                </a:cubicBezTo>
                <a:cubicBezTo>
                  <a:pt x="8255907" y="293239"/>
                  <a:pt x="8255408" y="285302"/>
                  <a:pt x="8255912" y="276498"/>
                </a:cubicBezTo>
                <a:cubicBezTo>
                  <a:pt x="8260651" y="221208"/>
                  <a:pt x="8285427" y="155085"/>
                  <a:pt x="8315225" y="89075"/>
                </a:cubicBezTo>
                <a:close/>
                <a:moveTo>
                  <a:pt x="7497388" y="0"/>
                </a:moveTo>
                <a:lnTo>
                  <a:pt x="7560921" y="0"/>
                </a:lnTo>
                <a:lnTo>
                  <a:pt x="7546742" y="68966"/>
                </a:lnTo>
                <a:cubicBezTo>
                  <a:pt x="7513334" y="225436"/>
                  <a:pt x="7494394" y="379659"/>
                  <a:pt x="7488853" y="535687"/>
                </a:cubicBezTo>
                <a:lnTo>
                  <a:pt x="7529509" y="380358"/>
                </a:lnTo>
                <a:cubicBezTo>
                  <a:pt x="7546426" y="316055"/>
                  <a:pt x="7563725" y="249346"/>
                  <a:pt x="7585939" y="184712"/>
                </a:cubicBezTo>
                <a:cubicBezTo>
                  <a:pt x="7597162" y="152119"/>
                  <a:pt x="7609478" y="119997"/>
                  <a:pt x="7621792" y="87864"/>
                </a:cubicBezTo>
                <a:lnTo>
                  <a:pt x="7654204" y="0"/>
                </a:lnTo>
                <a:lnTo>
                  <a:pt x="7683986" y="0"/>
                </a:lnTo>
                <a:lnTo>
                  <a:pt x="7647914" y="97640"/>
                </a:lnTo>
                <a:cubicBezTo>
                  <a:pt x="7635833" y="129221"/>
                  <a:pt x="7623516" y="161350"/>
                  <a:pt x="7612524" y="193392"/>
                </a:cubicBezTo>
                <a:cubicBezTo>
                  <a:pt x="7590775" y="256933"/>
                  <a:pt x="7573702" y="323103"/>
                  <a:pt x="7557013" y="386853"/>
                </a:cubicBezTo>
                <a:lnTo>
                  <a:pt x="7517286" y="539999"/>
                </a:lnTo>
                <a:cubicBezTo>
                  <a:pt x="7579804" y="409054"/>
                  <a:pt x="7648790" y="283748"/>
                  <a:pt x="7704204" y="152292"/>
                </a:cubicBezTo>
                <a:lnTo>
                  <a:pt x="7756975" y="0"/>
                </a:lnTo>
                <a:lnTo>
                  <a:pt x="7837329" y="0"/>
                </a:lnTo>
                <a:lnTo>
                  <a:pt x="7821760" y="65656"/>
                </a:lnTo>
                <a:cubicBezTo>
                  <a:pt x="7739780" y="311007"/>
                  <a:pt x="7576279" y="519263"/>
                  <a:pt x="7488925" y="763628"/>
                </a:cubicBezTo>
                <a:cubicBezTo>
                  <a:pt x="7478308" y="793254"/>
                  <a:pt x="7422482" y="826275"/>
                  <a:pt x="7419999" y="774360"/>
                </a:cubicBezTo>
                <a:cubicBezTo>
                  <a:pt x="7407159" y="524115"/>
                  <a:pt x="7434412" y="279259"/>
                  <a:pt x="7487820" y="37416"/>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cubicBezTo>
                  <a:pt x="6396578" y="1848113"/>
                  <a:pt x="6466739" y="1878148"/>
                  <a:pt x="6537433" y="1907790"/>
                </a:cubicBez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7" name="Rectangle 16">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57201"/>
            <a:ext cx="11277600" cy="5943598"/>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32FAFFA6-EC3E-4576-B7B7-1DEFAB3D98E9}"/>
              </a:ext>
            </a:extLst>
          </p:cNvPr>
          <p:cNvSpPr>
            <a:spLocks noGrp="1"/>
          </p:cNvSpPr>
          <p:nvPr>
            <p:ph type="title"/>
          </p:nvPr>
        </p:nvSpPr>
        <p:spPr>
          <a:xfrm>
            <a:off x="1143000" y="990599"/>
            <a:ext cx="9906000" cy="685800"/>
          </a:xfrm>
        </p:spPr>
        <p:txBody>
          <a:bodyPr anchor="t">
            <a:normAutofit/>
          </a:bodyPr>
          <a:lstStyle/>
          <a:p>
            <a:r>
              <a:rPr lang="en-US" sz="3400"/>
              <a:t>Process for Coding Exploratory Open-Ended Questions</a:t>
            </a:r>
          </a:p>
        </p:txBody>
      </p:sp>
      <p:graphicFrame>
        <p:nvGraphicFramePr>
          <p:cNvPr id="5" name="Content Placeholder 2">
            <a:extLst>
              <a:ext uri="{FF2B5EF4-FFF2-40B4-BE49-F238E27FC236}">
                <a16:creationId xmlns:a16="http://schemas.microsoft.com/office/drawing/2014/main" id="{5E1708B1-2A56-40CF-B74B-11BC40EF7BF6}"/>
              </a:ext>
            </a:extLst>
          </p:cNvPr>
          <p:cNvGraphicFramePr>
            <a:graphicFrameLocks noGrp="1"/>
          </p:cNvGraphicFramePr>
          <p:nvPr>
            <p:ph idx="1"/>
            <p:extLst>
              <p:ext uri="{D42A27DB-BD31-4B8C-83A1-F6EECF244321}">
                <p14:modId xmlns:p14="http://schemas.microsoft.com/office/powerpoint/2010/main" val="2165720429"/>
              </p:ext>
            </p:extLst>
          </p:nvPr>
        </p:nvGraphicFramePr>
        <p:xfrm>
          <a:off x="685800" y="2137228"/>
          <a:ext cx="10820400" cy="37337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96730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graphicEl>
                                              <a:dgm id="{8586611D-3F99-443E-934A-AD09BE590D18}"/>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graphicEl>
                                              <a:dgm id="{76079F2D-7E00-4A02-BB1B-E9A4CE0649BC}"/>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graphicEl>
                                              <a:dgm id="{D5774048-5BDB-4899-83FD-9FC57D625F37}"/>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graphicEl>
                                              <a:dgm id="{C68D24EA-AEBF-4DFB-A4E7-FFA87246663E}"/>
                                            </p:graphic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graphicEl>
                                              <a:dgm id="{F23FA6AE-1258-4314-810E-F25697F27A2E}"/>
                                            </p:graphic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graphicEl>
                                              <a:dgm id="{DDE0C2C6-DDF3-4267-8F42-1569035F2F4D}"/>
                                            </p:graphic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graphicEl>
                                              <a:dgm id="{7A936BF6-ED80-409A-A601-F493290AB719}"/>
                                            </p:graphic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
                                            <p:graphicEl>
                                              <a:dgm id="{A886678E-7BF8-41B5-B576-F380D2B4F0AF}"/>
                                            </p:graphic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
                                            <p:graphicEl>
                                              <a:dgm id="{94C6B804-3B72-47B5-AFE5-16D199A18CFD}"/>
                                            </p:graphic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
                                            <p:graphicEl>
                                              <a:dgm id="{35374405-A99E-40AD-A1ED-A4934811BE23}"/>
                                            </p:graphic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
                                            <p:graphicEl>
                                              <a:dgm id="{FB7F32CB-8D8B-424C-8AF3-1297F34F9EE1}"/>
                                            </p:graphic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
                                            <p:graphicEl>
                                              <a:dgm id="{3944C566-D6AA-476E-9A88-CD8D8BD531AF}"/>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lvlOne"/>
        </p:bldSub>
      </p:bldGraphic>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1" name="Group 10">
            <a:extLst>
              <a:ext uri="{FF2B5EF4-FFF2-40B4-BE49-F238E27FC236}">
                <a16:creationId xmlns:a16="http://schemas.microsoft.com/office/drawing/2014/main" id="{05314994-6337-4875-8CF5-652CAFE8342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1999" cy="4267200"/>
            <a:chOff x="7467600" y="0"/>
            <a:chExt cx="4724400" cy="6858000"/>
          </a:xfrm>
        </p:grpSpPr>
        <p:sp>
          <p:nvSpPr>
            <p:cNvPr id="12" name="Rectangle 11">
              <a:extLst>
                <a:ext uri="{FF2B5EF4-FFF2-40B4-BE49-F238E27FC236}">
                  <a16:creationId xmlns:a16="http://schemas.microsoft.com/office/drawing/2014/main" id="{B3A2D4D6-D501-439A-9FC6-397879C465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5CD20BAA-1998-4EBB-AD61-13A92072EC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5" name="Freeform: Shape 14">
            <a:extLst>
              <a:ext uri="{FF2B5EF4-FFF2-40B4-BE49-F238E27FC236}">
                <a16:creationId xmlns:a16="http://schemas.microsoft.com/office/drawing/2014/main" id="{7449A6C7-D15F-4AA5-BFA5-71A404B47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267200"/>
          </a:xfrm>
          <a:custGeom>
            <a:avLst/>
            <a:gdLst>
              <a:gd name="connsiteX0" fmla="*/ 2537169 w 12192000"/>
              <a:gd name="connsiteY0" fmla="*/ 4125568 h 4267200"/>
              <a:gd name="connsiteX1" fmla="*/ 3246267 w 12192000"/>
              <a:gd name="connsiteY1" fmla="*/ 4262961 h 4267200"/>
              <a:gd name="connsiteX2" fmla="*/ 3253970 w 12192000"/>
              <a:gd name="connsiteY2" fmla="*/ 4267200 h 4267200"/>
              <a:gd name="connsiteX3" fmla="*/ 3071791 w 12192000"/>
              <a:gd name="connsiteY3" fmla="*/ 4267200 h 4267200"/>
              <a:gd name="connsiteX4" fmla="*/ 2975095 w 12192000"/>
              <a:gd name="connsiteY4" fmla="*/ 4243356 h 4267200"/>
              <a:gd name="connsiteX5" fmla="*/ 2626982 w 12192000"/>
              <a:gd name="connsiteY5" fmla="*/ 4206450 h 4267200"/>
              <a:gd name="connsiteX6" fmla="*/ 2490617 w 12192000"/>
              <a:gd name="connsiteY6" fmla="*/ 4206951 h 4267200"/>
              <a:gd name="connsiteX7" fmla="*/ 2819869 w 12192000"/>
              <a:gd name="connsiteY7" fmla="*/ 4252936 h 4267200"/>
              <a:gd name="connsiteX8" fmla="*/ 2900997 w 12192000"/>
              <a:gd name="connsiteY8" fmla="*/ 4267200 h 4267200"/>
              <a:gd name="connsiteX9" fmla="*/ 2705858 w 12192000"/>
              <a:gd name="connsiteY9" fmla="*/ 4267200 h 4267200"/>
              <a:gd name="connsiteX10" fmla="*/ 2561467 w 12192000"/>
              <a:gd name="connsiteY10" fmla="*/ 4246270 h 4267200"/>
              <a:gd name="connsiteX11" fmla="*/ 2305292 w 12192000"/>
              <a:gd name="connsiteY11" fmla="*/ 4219492 h 4267200"/>
              <a:gd name="connsiteX12" fmla="*/ 2409349 w 12192000"/>
              <a:gd name="connsiteY12" fmla="*/ 4267200 h 4267200"/>
              <a:gd name="connsiteX13" fmla="*/ 2266705 w 12192000"/>
              <a:gd name="connsiteY13" fmla="*/ 4267200 h 4267200"/>
              <a:gd name="connsiteX14" fmla="*/ 2183576 w 12192000"/>
              <a:gd name="connsiteY14" fmla="*/ 4227150 h 4267200"/>
              <a:gd name="connsiteX15" fmla="*/ 2151029 w 12192000"/>
              <a:gd name="connsiteY15" fmla="*/ 4146947 h 4267200"/>
              <a:gd name="connsiteX16" fmla="*/ 2537169 w 12192000"/>
              <a:gd name="connsiteY16" fmla="*/ 4125568 h 4267200"/>
              <a:gd name="connsiteX17" fmla="*/ 9258094 w 12192000"/>
              <a:gd name="connsiteY17" fmla="*/ 3958602 h 4267200"/>
              <a:gd name="connsiteX18" fmla="*/ 8526712 w 12192000"/>
              <a:gd name="connsiteY18" fmla="*/ 4119804 h 4267200"/>
              <a:gd name="connsiteX19" fmla="*/ 9258094 w 12192000"/>
              <a:gd name="connsiteY19" fmla="*/ 3958602 h 4267200"/>
              <a:gd name="connsiteX20" fmla="*/ 9168987 w 12192000"/>
              <a:gd name="connsiteY20" fmla="*/ 3919232 h 4267200"/>
              <a:gd name="connsiteX21" fmla="*/ 8603910 w 12192000"/>
              <a:gd name="connsiteY21" fmla="*/ 4068895 h 4267200"/>
              <a:gd name="connsiteX22" fmla="*/ 9252382 w 12192000"/>
              <a:gd name="connsiteY22" fmla="*/ 3927759 h 4267200"/>
              <a:gd name="connsiteX23" fmla="*/ 9168987 w 12192000"/>
              <a:gd name="connsiteY23" fmla="*/ 3919232 h 4267200"/>
              <a:gd name="connsiteX24" fmla="*/ 1635889 w 12192000"/>
              <a:gd name="connsiteY24" fmla="*/ 3709494 h 4267200"/>
              <a:gd name="connsiteX25" fmla="*/ 1634800 w 12192000"/>
              <a:gd name="connsiteY25" fmla="*/ 3731111 h 4267200"/>
              <a:gd name="connsiteX26" fmla="*/ 1635889 w 12192000"/>
              <a:gd name="connsiteY26" fmla="*/ 3709494 h 4267200"/>
              <a:gd name="connsiteX27" fmla="*/ 3174829 w 12192000"/>
              <a:gd name="connsiteY27" fmla="*/ 3620110 h 4267200"/>
              <a:gd name="connsiteX28" fmla="*/ 3189263 w 12192000"/>
              <a:gd name="connsiteY28" fmla="*/ 3625726 h 4267200"/>
              <a:gd name="connsiteX29" fmla="*/ 3560912 w 12192000"/>
              <a:gd name="connsiteY29" fmla="*/ 4079863 h 4267200"/>
              <a:gd name="connsiteX30" fmla="*/ 3611854 w 12192000"/>
              <a:gd name="connsiteY30" fmla="*/ 4188366 h 4267200"/>
              <a:gd name="connsiteX31" fmla="*/ 3631583 w 12192000"/>
              <a:gd name="connsiteY31" fmla="*/ 4267200 h 4267200"/>
              <a:gd name="connsiteX32" fmla="*/ 3575699 w 12192000"/>
              <a:gd name="connsiteY32" fmla="*/ 4267200 h 4267200"/>
              <a:gd name="connsiteX33" fmla="*/ 3575567 w 12192000"/>
              <a:gd name="connsiteY33" fmla="*/ 4263588 h 4267200"/>
              <a:gd name="connsiteX34" fmla="*/ 3467355 w 12192000"/>
              <a:gd name="connsiteY34" fmla="*/ 3988130 h 4267200"/>
              <a:gd name="connsiteX35" fmla="*/ 3310753 w 12192000"/>
              <a:gd name="connsiteY35" fmla="*/ 3787140 h 4267200"/>
              <a:gd name="connsiteX36" fmla="*/ 3291335 w 12192000"/>
              <a:gd name="connsiteY36" fmla="*/ 3767420 h 4267200"/>
              <a:gd name="connsiteX37" fmla="*/ 3390805 w 12192000"/>
              <a:gd name="connsiteY37" fmla="*/ 3937163 h 4267200"/>
              <a:gd name="connsiteX38" fmla="*/ 3545740 w 12192000"/>
              <a:gd name="connsiteY38" fmla="*/ 4251102 h 4267200"/>
              <a:gd name="connsiteX39" fmla="*/ 3550709 w 12192000"/>
              <a:gd name="connsiteY39" fmla="*/ 4267200 h 4267200"/>
              <a:gd name="connsiteX40" fmla="*/ 3513586 w 12192000"/>
              <a:gd name="connsiteY40" fmla="*/ 4267200 h 4267200"/>
              <a:gd name="connsiteX41" fmla="*/ 3470728 w 12192000"/>
              <a:gd name="connsiteY41" fmla="*/ 4152456 h 4267200"/>
              <a:gd name="connsiteX42" fmla="*/ 3364433 w 12192000"/>
              <a:gd name="connsiteY42" fmla="*/ 3953121 h 4267200"/>
              <a:gd name="connsiteX43" fmla="*/ 3316479 w 12192000"/>
              <a:gd name="connsiteY43" fmla="*/ 3872136 h 4267200"/>
              <a:gd name="connsiteX44" fmla="*/ 3504482 w 12192000"/>
              <a:gd name="connsiteY44" fmla="*/ 4267200 h 4267200"/>
              <a:gd name="connsiteX45" fmla="*/ 3467547 w 12192000"/>
              <a:gd name="connsiteY45" fmla="*/ 4267200 h 4267200"/>
              <a:gd name="connsiteX46" fmla="*/ 3177952 w 12192000"/>
              <a:gd name="connsiteY46" fmla="*/ 3657386 h 4267200"/>
              <a:gd name="connsiteX47" fmla="*/ 3174829 w 12192000"/>
              <a:gd name="connsiteY47" fmla="*/ 3620110 h 4267200"/>
              <a:gd name="connsiteX48" fmla="*/ 11279315 w 12192000"/>
              <a:gd name="connsiteY48" fmla="*/ 3618448 h 4267200"/>
              <a:gd name="connsiteX49" fmla="*/ 11317765 w 12192000"/>
              <a:gd name="connsiteY49" fmla="*/ 3638405 h 4267200"/>
              <a:gd name="connsiteX50" fmla="*/ 11304886 w 12192000"/>
              <a:gd name="connsiteY50" fmla="*/ 4200582 h 4267200"/>
              <a:gd name="connsiteX51" fmla="*/ 11298904 w 12192000"/>
              <a:gd name="connsiteY51" fmla="*/ 4267200 h 4267200"/>
              <a:gd name="connsiteX52" fmla="*/ 11213088 w 12192000"/>
              <a:gd name="connsiteY52" fmla="*/ 4267200 h 4267200"/>
              <a:gd name="connsiteX53" fmla="*/ 11219157 w 12192000"/>
              <a:gd name="connsiteY53" fmla="*/ 4210725 h 4267200"/>
              <a:gd name="connsiteX54" fmla="*/ 11225213 w 12192000"/>
              <a:gd name="connsiteY54" fmla="*/ 3936722 h 4267200"/>
              <a:gd name="connsiteX55" fmla="*/ 11182914 w 12192000"/>
              <a:gd name="connsiteY55" fmla="*/ 4196771 h 4267200"/>
              <a:gd name="connsiteX56" fmla="*/ 11172266 w 12192000"/>
              <a:gd name="connsiteY56" fmla="*/ 4267200 h 4267200"/>
              <a:gd name="connsiteX57" fmla="*/ 11140975 w 12192000"/>
              <a:gd name="connsiteY57" fmla="*/ 4267200 h 4267200"/>
              <a:gd name="connsiteX58" fmla="*/ 11152239 w 12192000"/>
              <a:gd name="connsiteY58" fmla="*/ 4192628 h 4267200"/>
              <a:gd name="connsiteX59" fmla="*/ 11201005 w 12192000"/>
              <a:gd name="connsiteY59" fmla="*/ 3900089 h 4267200"/>
              <a:gd name="connsiteX60" fmla="*/ 11105754 w 12192000"/>
              <a:gd name="connsiteY60" fmla="*/ 4139192 h 4267200"/>
              <a:gd name="connsiteX61" fmla="*/ 11065821 w 12192000"/>
              <a:gd name="connsiteY61" fmla="*/ 4267200 h 4267200"/>
              <a:gd name="connsiteX62" fmla="*/ 10978133 w 12192000"/>
              <a:gd name="connsiteY62" fmla="*/ 4267200 h 4267200"/>
              <a:gd name="connsiteX63" fmla="*/ 11088889 w 12192000"/>
              <a:gd name="connsiteY63" fmla="*/ 3963916 h 4267200"/>
              <a:gd name="connsiteX64" fmla="*/ 11231212 w 12192000"/>
              <a:gd name="connsiteY64" fmla="*/ 3645474 h 4267200"/>
              <a:gd name="connsiteX65" fmla="*/ 11279315 w 12192000"/>
              <a:gd name="connsiteY65" fmla="*/ 3618448 h 4267200"/>
              <a:gd name="connsiteX66" fmla="*/ 10296877 w 12192000"/>
              <a:gd name="connsiteY66" fmla="*/ 3526602 h 4267200"/>
              <a:gd name="connsiteX67" fmla="*/ 10314210 w 12192000"/>
              <a:gd name="connsiteY67" fmla="*/ 3538353 h 4267200"/>
              <a:gd name="connsiteX68" fmla="*/ 10450858 w 12192000"/>
              <a:gd name="connsiteY68" fmla="*/ 3902477 h 4267200"/>
              <a:gd name="connsiteX69" fmla="*/ 10572255 w 12192000"/>
              <a:gd name="connsiteY69" fmla="*/ 4267200 h 4267200"/>
              <a:gd name="connsiteX70" fmla="*/ 10477642 w 12192000"/>
              <a:gd name="connsiteY70" fmla="*/ 4267200 h 4267200"/>
              <a:gd name="connsiteX71" fmla="*/ 10436479 w 12192000"/>
              <a:gd name="connsiteY71" fmla="*/ 4144570 h 4267200"/>
              <a:gd name="connsiteX72" fmla="*/ 10277529 w 12192000"/>
              <a:gd name="connsiteY72" fmla="*/ 3701307 h 4267200"/>
              <a:gd name="connsiteX73" fmla="*/ 10276797 w 12192000"/>
              <a:gd name="connsiteY73" fmla="*/ 3708672 h 4267200"/>
              <a:gd name="connsiteX74" fmla="*/ 10385906 w 12192000"/>
              <a:gd name="connsiteY74" fmla="*/ 4147031 h 4267200"/>
              <a:gd name="connsiteX75" fmla="*/ 10431445 w 12192000"/>
              <a:gd name="connsiteY75" fmla="*/ 4267200 h 4267200"/>
              <a:gd name="connsiteX76" fmla="*/ 10398237 w 12192000"/>
              <a:gd name="connsiteY76" fmla="*/ 4267200 h 4267200"/>
              <a:gd name="connsiteX77" fmla="*/ 10356661 w 12192000"/>
              <a:gd name="connsiteY77" fmla="*/ 4157302 h 4267200"/>
              <a:gd name="connsiteX78" fmla="*/ 10268559 w 12192000"/>
              <a:gd name="connsiteY78" fmla="*/ 3871054 h 4267200"/>
              <a:gd name="connsiteX79" fmla="*/ 10340065 w 12192000"/>
              <a:gd name="connsiteY79" fmla="*/ 4201637 h 4267200"/>
              <a:gd name="connsiteX80" fmla="*/ 10368861 w 12192000"/>
              <a:gd name="connsiteY80" fmla="*/ 4267200 h 4267200"/>
              <a:gd name="connsiteX81" fmla="*/ 10267862 w 12192000"/>
              <a:gd name="connsiteY81" fmla="*/ 4267200 h 4267200"/>
              <a:gd name="connsiteX82" fmla="*/ 10236210 w 12192000"/>
              <a:gd name="connsiteY82" fmla="*/ 4185635 h 4267200"/>
              <a:gd name="connsiteX83" fmla="*/ 10225980 w 12192000"/>
              <a:gd name="connsiteY83" fmla="*/ 3561061 h 4267200"/>
              <a:gd name="connsiteX84" fmla="*/ 10296877 w 12192000"/>
              <a:gd name="connsiteY84" fmla="*/ 3526602 h 4267200"/>
              <a:gd name="connsiteX85" fmla="*/ 3429186 w 12192000"/>
              <a:gd name="connsiteY85" fmla="*/ 3458784 h 4267200"/>
              <a:gd name="connsiteX86" fmla="*/ 3446761 w 12192000"/>
              <a:gd name="connsiteY86" fmla="*/ 3461278 h 4267200"/>
              <a:gd name="connsiteX87" fmla="*/ 4419733 w 12192000"/>
              <a:gd name="connsiteY87" fmla="*/ 3963555 h 4267200"/>
              <a:gd name="connsiteX88" fmla="*/ 4659448 w 12192000"/>
              <a:gd name="connsiteY88" fmla="*/ 4172746 h 4267200"/>
              <a:gd name="connsiteX89" fmla="*/ 4719140 w 12192000"/>
              <a:gd name="connsiteY89" fmla="*/ 4267200 h 4267200"/>
              <a:gd name="connsiteX90" fmla="*/ 4641222 w 12192000"/>
              <a:gd name="connsiteY90" fmla="*/ 4267200 h 4267200"/>
              <a:gd name="connsiteX91" fmla="*/ 4599968 w 12192000"/>
              <a:gd name="connsiteY91" fmla="*/ 4207074 h 4267200"/>
              <a:gd name="connsiteX92" fmla="*/ 4136093 w 12192000"/>
              <a:gd name="connsiteY92" fmla="*/ 3858466 h 4267200"/>
              <a:gd name="connsiteX93" fmla="*/ 3670252 w 12192000"/>
              <a:gd name="connsiteY93" fmla="*/ 3622798 h 4267200"/>
              <a:gd name="connsiteX94" fmla="*/ 3817258 w 12192000"/>
              <a:gd name="connsiteY94" fmla="*/ 3723577 h 4267200"/>
              <a:gd name="connsiteX95" fmla="*/ 4000461 w 12192000"/>
              <a:gd name="connsiteY95" fmla="*/ 3855966 h 4267200"/>
              <a:gd name="connsiteX96" fmla="*/ 4088180 w 12192000"/>
              <a:gd name="connsiteY96" fmla="*/ 3929774 h 4267200"/>
              <a:gd name="connsiteX97" fmla="*/ 4184555 w 12192000"/>
              <a:gd name="connsiteY97" fmla="*/ 4010683 h 4267200"/>
              <a:gd name="connsiteX98" fmla="*/ 4399563 w 12192000"/>
              <a:gd name="connsiteY98" fmla="*/ 4158106 h 4267200"/>
              <a:gd name="connsiteX99" fmla="*/ 4546299 w 12192000"/>
              <a:gd name="connsiteY99" fmla="*/ 4254934 h 4267200"/>
              <a:gd name="connsiteX100" fmla="*/ 4561743 w 12192000"/>
              <a:gd name="connsiteY100" fmla="*/ 4267200 h 4267200"/>
              <a:gd name="connsiteX101" fmla="*/ 4509274 w 12192000"/>
              <a:gd name="connsiteY101" fmla="*/ 4267200 h 4267200"/>
              <a:gd name="connsiteX102" fmla="*/ 4383389 w 12192000"/>
              <a:gd name="connsiteY102" fmla="*/ 4184369 h 4267200"/>
              <a:gd name="connsiteX103" fmla="*/ 4165508 w 12192000"/>
              <a:gd name="connsiteY103" fmla="*/ 4035196 h 4267200"/>
              <a:gd name="connsiteX104" fmla="*/ 4068162 w 12192000"/>
              <a:gd name="connsiteY104" fmla="*/ 3953394 h 4267200"/>
              <a:gd name="connsiteX105" fmla="*/ 3981416 w 12192000"/>
              <a:gd name="connsiteY105" fmla="*/ 3880482 h 4267200"/>
              <a:gd name="connsiteX106" fmla="*/ 3800147 w 12192000"/>
              <a:gd name="connsiteY106" fmla="*/ 3749872 h 4267200"/>
              <a:gd name="connsiteX107" fmla="*/ 3655073 w 12192000"/>
              <a:gd name="connsiteY107" fmla="*/ 3650884 h 4267200"/>
              <a:gd name="connsiteX108" fmla="*/ 3989938 w 12192000"/>
              <a:gd name="connsiteY108" fmla="*/ 3991685 h 4267200"/>
              <a:gd name="connsiteX109" fmla="*/ 4393907 w 12192000"/>
              <a:gd name="connsiteY109" fmla="*/ 4261258 h 4267200"/>
              <a:gd name="connsiteX110" fmla="*/ 4408201 w 12192000"/>
              <a:gd name="connsiteY110" fmla="*/ 4267200 h 4267200"/>
              <a:gd name="connsiteX111" fmla="*/ 4250346 w 12192000"/>
              <a:gd name="connsiteY111" fmla="*/ 4267200 h 4267200"/>
              <a:gd name="connsiteX112" fmla="*/ 4245269 w 12192000"/>
              <a:gd name="connsiteY112" fmla="*/ 4265040 h 4267200"/>
              <a:gd name="connsiteX113" fmla="*/ 4036318 w 12192000"/>
              <a:gd name="connsiteY113" fmla="*/ 4147013 h 4267200"/>
              <a:gd name="connsiteX114" fmla="*/ 3432098 w 12192000"/>
              <a:gd name="connsiteY114" fmla="*/ 3537312 h 4267200"/>
              <a:gd name="connsiteX115" fmla="*/ 3429186 w 12192000"/>
              <a:gd name="connsiteY115" fmla="*/ 3458784 h 4267200"/>
              <a:gd name="connsiteX116" fmla="*/ 9334796 w 12192000"/>
              <a:gd name="connsiteY116" fmla="*/ 3456584 h 4267200"/>
              <a:gd name="connsiteX117" fmla="*/ 9651570 w 12192000"/>
              <a:gd name="connsiteY117" fmla="*/ 3826505 h 4267200"/>
              <a:gd name="connsiteX118" fmla="*/ 9334796 w 12192000"/>
              <a:gd name="connsiteY118" fmla="*/ 3456584 h 4267200"/>
              <a:gd name="connsiteX119" fmla="*/ 4440129 w 12192000"/>
              <a:gd name="connsiteY119" fmla="*/ 3448571 h 4267200"/>
              <a:gd name="connsiteX120" fmla="*/ 4856525 w 12192000"/>
              <a:gd name="connsiteY120" fmla="*/ 3915351 h 4267200"/>
              <a:gd name="connsiteX121" fmla="*/ 5059055 w 12192000"/>
              <a:gd name="connsiteY121" fmla="*/ 4108918 h 4267200"/>
              <a:gd name="connsiteX122" fmla="*/ 5290070 w 12192000"/>
              <a:gd name="connsiteY122" fmla="*/ 4263619 h 4267200"/>
              <a:gd name="connsiteX123" fmla="*/ 4834991 w 12192000"/>
              <a:gd name="connsiteY123" fmla="*/ 3830985 h 4267200"/>
              <a:gd name="connsiteX124" fmla="*/ 4440129 w 12192000"/>
              <a:gd name="connsiteY124" fmla="*/ 3448571 h 4267200"/>
              <a:gd name="connsiteX125" fmla="*/ 5425834 w 12192000"/>
              <a:gd name="connsiteY125" fmla="*/ 3162785 h 4267200"/>
              <a:gd name="connsiteX126" fmla="*/ 5401644 w 12192000"/>
              <a:gd name="connsiteY126" fmla="*/ 3617847 h 4267200"/>
              <a:gd name="connsiteX127" fmla="*/ 5467256 w 12192000"/>
              <a:gd name="connsiteY127" fmla="*/ 4175494 h 4267200"/>
              <a:gd name="connsiteX128" fmla="*/ 5448069 w 12192000"/>
              <a:gd name="connsiteY128" fmla="*/ 3567554 h 4267200"/>
              <a:gd name="connsiteX129" fmla="*/ 1318687 w 12192000"/>
              <a:gd name="connsiteY129" fmla="*/ 3113840 h 4267200"/>
              <a:gd name="connsiteX130" fmla="*/ 1066793 w 12192000"/>
              <a:gd name="connsiteY130" fmla="*/ 3212171 h 4267200"/>
              <a:gd name="connsiteX131" fmla="*/ 993319 w 12192000"/>
              <a:gd name="connsiteY131" fmla="*/ 3247648 h 4267200"/>
              <a:gd name="connsiteX132" fmla="*/ 853081 w 12192000"/>
              <a:gd name="connsiteY132" fmla="*/ 3312410 h 4267200"/>
              <a:gd name="connsiteX133" fmla="*/ 805957 w 12192000"/>
              <a:gd name="connsiteY133" fmla="*/ 3330443 h 4267200"/>
              <a:gd name="connsiteX134" fmla="*/ 1318687 w 12192000"/>
              <a:gd name="connsiteY134" fmla="*/ 3113840 h 4267200"/>
              <a:gd name="connsiteX135" fmla="*/ 5453702 w 12192000"/>
              <a:gd name="connsiteY135" fmla="*/ 3090882 h 4267200"/>
              <a:gd name="connsiteX136" fmla="*/ 5480135 w 12192000"/>
              <a:gd name="connsiteY136" fmla="*/ 3565802 h 4267200"/>
              <a:gd name="connsiteX137" fmla="*/ 5499023 w 12192000"/>
              <a:gd name="connsiteY137" fmla="*/ 4166310 h 4267200"/>
              <a:gd name="connsiteX138" fmla="*/ 5547022 w 12192000"/>
              <a:gd name="connsiteY138" fmla="*/ 3607838 h 4267200"/>
              <a:gd name="connsiteX139" fmla="*/ 5515964 w 12192000"/>
              <a:gd name="connsiteY139" fmla="*/ 3378541 h 4267200"/>
              <a:gd name="connsiteX140" fmla="*/ 5453702 w 12192000"/>
              <a:gd name="connsiteY140" fmla="*/ 3090882 h 4267200"/>
              <a:gd name="connsiteX141" fmla="*/ 9790480 w 12192000"/>
              <a:gd name="connsiteY141" fmla="*/ 3078533 h 4267200"/>
              <a:gd name="connsiteX142" fmla="*/ 9763295 w 12192000"/>
              <a:gd name="connsiteY142" fmla="*/ 3245370 h 4267200"/>
              <a:gd name="connsiteX143" fmla="*/ 9736458 w 12192000"/>
              <a:gd name="connsiteY143" fmla="*/ 3758413 h 4267200"/>
              <a:gd name="connsiteX144" fmla="*/ 9763499 w 12192000"/>
              <a:gd name="connsiteY144" fmla="*/ 3528057 h 4267200"/>
              <a:gd name="connsiteX145" fmla="*/ 9793906 w 12192000"/>
              <a:gd name="connsiteY145" fmla="*/ 3231157 h 4267200"/>
              <a:gd name="connsiteX146" fmla="*/ 9791874 w 12192000"/>
              <a:gd name="connsiteY146" fmla="*/ 3142788 h 4267200"/>
              <a:gd name="connsiteX147" fmla="*/ 9790480 w 12192000"/>
              <a:gd name="connsiteY147" fmla="*/ 3078533 h 4267200"/>
              <a:gd name="connsiteX148" fmla="*/ 1238695 w 12192000"/>
              <a:gd name="connsiteY148" fmla="*/ 3076820 h 4267200"/>
              <a:gd name="connsiteX149" fmla="*/ 716371 w 12192000"/>
              <a:gd name="connsiteY149" fmla="*/ 3293249 h 4267200"/>
              <a:gd name="connsiteX150" fmla="*/ 579522 w 12192000"/>
              <a:gd name="connsiteY150" fmla="*/ 3371759 h 4267200"/>
              <a:gd name="connsiteX151" fmla="*/ 600288 w 12192000"/>
              <a:gd name="connsiteY151" fmla="*/ 3365555 h 4267200"/>
              <a:gd name="connsiteX152" fmla="*/ 840692 w 12192000"/>
              <a:gd name="connsiteY152" fmla="*/ 3284921 h 4267200"/>
              <a:gd name="connsiteX153" fmla="*/ 979248 w 12192000"/>
              <a:gd name="connsiteY153" fmla="*/ 3221003 h 4267200"/>
              <a:gd name="connsiteX154" fmla="*/ 1053282 w 12192000"/>
              <a:gd name="connsiteY154" fmla="*/ 3185247 h 4267200"/>
              <a:gd name="connsiteX155" fmla="*/ 1320603 w 12192000"/>
              <a:gd name="connsiteY155" fmla="*/ 3081281 h 4267200"/>
              <a:gd name="connsiteX156" fmla="*/ 1238695 w 12192000"/>
              <a:gd name="connsiteY156" fmla="*/ 3076820 h 4267200"/>
              <a:gd name="connsiteX157" fmla="*/ 5425627 w 12192000"/>
              <a:gd name="connsiteY157" fmla="*/ 2954192 h 4267200"/>
              <a:gd name="connsiteX158" fmla="*/ 5470770 w 12192000"/>
              <a:gd name="connsiteY158" fmla="*/ 3005435 h 4267200"/>
              <a:gd name="connsiteX159" fmla="*/ 5567647 w 12192000"/>
              <a:gd name="connsiteY159" fmla="*/ 4190286 h 4267200"/>
              <a:gd name="connsiteX160" fmla="*/ 5545854 w 12192000"/>
              <a:gd name="connsiteY160" fmla="*/ 4267200 h 4267200"/>
              <a:gd name="connsiteX161" fmla="*/ 5391871 w 12192000"/>
              <a:gd name="connsiteY161" fmla="*/ 4267200 h 4267200"/>
              <a:gd name="connsiteX162" fmla="*/ 5318171 w 12192000"/>
              <a:gd name="connsiteY162" fmla="*/ 4175818 h 4267200"/>
              <a:gd name="connsiteX163" fmla="*/ 4943646 w 12192000"/>
              <a:gd name="connsiteY163" fmla="*/ 3822916 h 4267200"/>
              <a:gd name="connsiteX164" fmla="*/ 4594837 w 12192000"/>
              <a:gd name="connsiteY164" fmla="*/ 3532274 h 4267200"/>
              <a:gd name="connsiteX165" fmla="*/ 4441737 w 12192000"/>
              <a:gd name="connsiteY165" fmla="*/ 3399734 h 4267200"/>
              <a:gd name="connsiteX166" fmla="*/ 4431236 w 12192000"/>
              <a:gd name="connsiteY166" fmla="*/ 3400954 h 4267200"/>
              <a:gd name="connsiteX167" fmla="*/ 4557150 w 12192000"/>
              <a:gd name="connsiteY167" fmla="*/ 3510023 h 4267200"/>
              <a:gd name="connsiteX168" fmla="*/ 4856936 w 12192000"/>
              <a:gd name="connsiteY168" fmla="*/ 3809146 h 4267200"/>
              <a:gd name="connsiteX169" fmla="*/ 5111996 w 12192000"/>
              <a:gd name="connsiteY169" fmla="*/ 4065759 h 4267200"/>
              <a:gd name="connsiteX170" fmla="*/ 5246890 w 12192000"/>
              <a:gd name="connsiteY170" fmla="*/ 4187633 h 4267200"/>
              <a:gd name="connsiteX171" fmla="*/ 5347266 w 12192000"/>
              <a:gd name="connsiteY171" fmla="*/ 4267200 h 4267200"/>
              <a:gd name="connsiteX172" fmla="*/ 5164092 w 12192000"/>
              <a:gd name="connsiteY172" fmla="*/ 4267200 h 4267200"/>
              <a:gd name="connsiteX173" fmla="*/ 5108945 w 12192000"/>
              <a:gd name="connsiteY173" fmla="*/ 4232176 h 4267200"/>
              <a:gd name="connsiteX174" fmla="*/ 4294126 w 12192000"/>
              <a:gd name="connsiteY174" fmla="*/ 3303048 h 4267200"/>
              <a:gd name="connsiteX175" fmla="*/ 4305321 w 12192000"/>
              <a:gd name="connsiteY175" fmla="*/ 3256953 h 4267200"/>
              <a:gd name="connsiteX176" fmla="*/ 4949299 w 12192000"/>
              <a:gd name="connsiteY176" fmla="*/ 3766336 h 4267200"/>
              <a:gd name="connsiteX177" fmla="*/ 5291452 w 12192000"/>
              <a:gd name="connsiteY177" fmla="*/ 4076801 h 4267200"/>
              <a:gd name="connsiteX178" fmla="*/ 5434998 w 12192000"/>
              <a:gd name="connsiteY178" fmla="*/ 4254100 h 4267200"/>
              <a:gd name="connsiteX179" fmla="*/ 5351015 w 12192000"/>
              <a:gd name="connsiteY179" fmla="*/ 3760989 h 4267200"/>
              <a:gd name="connsiteX180" fmla="*/ 5413780 w 12192000"/>
              <a:gd name="connsiteY180" fmla="*/ 2966265 h 4267200"/>
              <a:gd name="connsiteX181" fmla="*/ 5425627 w 12192000"/>
              <a:gd name="connsiteY181" fmla="*/ 2954192 h 4267200"/>
              <a:gd name="connsiteX182" fmla="*/ 8380397 w 12192000"/>
              <a:gd name="connsiteY182" fmla="*/ 2896659 h 4267200"/>
              <a:gd name="connsiteX183" fmla="*/ 8634801 w 12192000"/>
              <a:gd name="connsiteY183" fmla="*/ 3304169 h 4267200"/>
              <a:gd name="connsiteX184" fmla="*/ 8971448 w 12192000"/>
              <a:gd name="connsiteY184" fmla="*/ 3675946 h 4267200"/>
              <a:gd name="connsiteX185" fmla="*/ 8820691 w 12192000"/>
              <a:gd name="connsiteY185" fmla="*/ 3486482 h 4267200"/>
              <a:gd name="connsiteX186" fmla="*/ 8807612 w 12192000"/>
              <a:gd name="connsiteY186" fmla="*/ 3467256 h 4267200"/>
              <a:gd name="connsiteX187" fmla="*/ 8556796 w 12192000"/>
              <a:gd name="connsiteY187" fmla="*/ 3116474 h 4267200"/>
              <a:gd name="connsiteX188" fmla="*/ 8427018 w 12192000"/>
              <a:gd name="connsiteY188" fmla="*/ 2948853 h 4267200"/>
              <a:gd name="connsiteX189" fmla="*/ 8380397 w 12192000"/>
              <a:gd name="connsiteY189" fmla="*/ 2896659 h 4267200"/>
              <a:gd name="connsiteX190" fmla="*/ 9831020 w 12192000"/>
              <a:gd name="connsiteY190" fmla="*/ 2871730 h 4267200"/>
              <a:gd name="connsiteX191" fmla="*/ 9827707 w 12192000"/>
              <a:gd name="connsiteY191" fmla="*/ 2915231 h 4267200"/>
              <a:gd name="connsiteX192" fmla="*/ 9820699 w 12192000"/>
              <a:gd name="connsiteY192" fmla="*/ 3051540 h 4267200"/>
              <a:gd name="connsiteX193" fmla="*/ 9822525 w 12192000"/>
              <a:gd name="connsiteY193" fmla="*/ 3140814 h 4267200"/>
              <a:gd name="connsiteX194" fmla="*/ 9824704 w 12192000"/>
              <a:gd name="connsiteY194" fmla="*/ 3230628 h 4267200"/>
              <a:gd name="connsiteX195" fmla="*/ 9793821 w 12192000"/>
              <a:gd name="connsiteY195" fmla="*/ 3531652 h 4267200"/>
              <a:gd name="connsiteX196" fmla="*/ 9767436 w 12192000"/>
              <a:gd name="connsiteY196" fmla="*/ 3750864 h 4267200"/>
              <a:gd name="connsiteX197" fmla="*/ 9814477 w 12192000"/>
              <a:gd name="connsiteY197" fmla="*/ 3662531 h 4267200"/>
              <a:gd name="connsiteX198" fmla="*/ 9831020 w 12192000"/>
              <a:gd name="connsiteY198" fmla="*/ 2871730 h 4267200"/>
              <a:gd name="connsiteX199" fmla="*/ 8380521 w 12192000"/>
              <a:gd name="connsiteY199" fmla="*/ 2850596 h 4267200"/>
              <a:gd name="connsiteX200" fmla="*/ 8451446 w 12192000"/>
              <a:gd name="connsiteY200" fmla="*/ 2928627 h 4267200"/>
              <a:gd name="connsiteX201" fmla="*/ 8582269 w 12192000"/>
              <a:gd name="connsiteY201" fmla="*/ 3097880 h 4267200"/>
              <a:gd name="connsiteX202" fmla="*/ 8833783 w 12192000"/>
              <a:gd name="connsiteY202" fmla="*/ 3449753 h 4267200"/>
              <a:gd name="connsiteX203" fmla="*/ 8846863 w 12192000"/>
              <a:gd name="connsiteY203" fmla="*/ 3468981 h 4267200"/>
              <a:gd name="connsiteX204" fmla="*/ 8960046 w 12192000"/>
              <a:gd name="connsiteY204" fmla="*/ 3620389 h 4267200"/>
              <a:gd name="connsiteX205" fmla="*/ 8380521 w 12192000"/>
              <a:gd name="connsiteY205" fmla="*/ 2850596 h 4267200"/>
              <a:gd name="connsiteX206" fmla="*/ 9854151 w 12192000"/>
              <a:gd name="connsiteY206" fmla="*/ 2642862 h 4267200"/>
              <a:gd name="connsiteX207" fmla="*/ 9871341 w 12192000"/>
              <a:gd name="connsiteY207" fmla="*/ 2659697 h 4267200"/>
              <a:gd name="connsiteX208" fmla="*/ 9966678 w 12192000"/>
              <a:gd name="connsiteY208" fmla="*/ 3423399 h 4267200"/>
              <a:gd name="connsiteX209" fmla="*/ 9880832 w 12192000"/>
              <a:gd name="connsiteY209" fmla="*/ 3700562 h 4267200"/>
              <a:gd name="connsiteX210" fmla="*/ 9896024 w 12192000"/>
              <a:gd name="connsiteY210" fmla="*/ 4178295 h 4267200"/>
              <a:gd name="connsiteX211" fmla="*/ 10028060 w 12192000"/>
              <a:gd name="connsiteY211" fmla="*/ 4267200 h 4267200"/>
              <a:gd name="connsiteX212" fmla="*/ 9651813 w 12192000"/>
              <a:gd name="connsiteY212" fmla="*/ 4267200 h 4267200"/>
              <a:gd name="connsiteX213" fmla="*/ 9814527 w 12192000"/>
              <a:gd name="connsiteY213" fmla="*/ 4248048 h 4267200"/>
              <a:gd name="connsiteX214" fmla="*/ 9615182 w 12192000"/>
              <a:gd name="connsiteY214" fmla="*/ 4220499 h 4267200"/>
              <a:gd name="connsiteX215" fmla="*/ 9465210 w 12192000"/>
              <a:gd name="connsiteY215" fmla="*/ 4242240 h 4267200"/>
              <a:gd name="connsiteX216" fmla="*/ 9387108 w 12192000"/>
              <a:gd name="connsiteY216" fmla="*/ 4267200 h 4267200"/>
              <a:gd name="connsiteX217" fmla="*/ 9268441 w 12192000"/>
              <a:gd name="connsiteY217" fmla="*/ 4267200 h 4267200"/>
              <a:gd name="connsiteX218" fmla="*/ 9307676 w 12192000"/>
              <a:gd name="connsiteY218" fmla="*/ 4251276 h 4267200"/>
              <a:gd name="connsiteX219" fmla="*/ 9761570 w 12192000"/>
              <a:gd name="connsiteY219" fmla="*/ 4182283 h 4267200"/>
              <a:gd name="connsiteX220" fmla="*/ 9368237 w 12192000"/>
              <a:gd name="connsiteY220" fmla="*/ 3949470 h 4267200"/>
              <a:gd name="connsiteX221" fmla="*/ 9354614 w 12192000"/>
              <a:gd name="connsiteY221" fmla="*/ 3951288 h 4267200"/>
              <a:gd name="connsiteX222" fmla="*/ 8364351 w 12192000"/>
              <a:gd name="connsiteY222" fmla="*/ 4159267 h 4267200"/>
              <a:gd name="connsiteX223" fmla="*/ 8386567 w 12192000"/>
              <a:gd name="connsiteY223" fmla="*/ 4119760 h 4267200"/>
              <a:gd name="connsiteX224" fmla="*/ 9231713 w 12192000"/>
              <a:gd name="connsiteY224" fmla="*/ 3873539 h 4267200"/>
              <a:gd name="connsiteX225" fmla="*/ 9023301 w 12192000"/>
              <a:gd name="connsiteY225" fmla="*/ 3763109 h 4267200"/>
              <a:gd name="connsiteX226" fmla="*/ 9010556 w 12192000"/>
              <a:gd name="connsiteY226" fmla="*/ 3758998 h 4267200"/>
              <a:gd name="connsiteX227" fmla="*/ 8604324 w 12192000"/>
              <a:gd name="connsiteY227" fmla="*/ 3417171 h 4267200"/>
              <a:gd name="connsiteX228" fmla="*/ 8218577 w 12192000"/>
              <a:gd name="connsiteY228" fmla="*/ 2770227 h 4267200"/>
              <a:gd name="connsiteX229" fmla="*/ 8222774 w 12192000"/>
              <a:gd name="connsiteY229" fmla="*/ 2749954 h 4267200"/>
              <a:gd name="connsiteX230" fmla="*/ 8297623 w 12192000"/>
              <a:gd name="connsiteY230" fmla="*/ 2731935 h 4267200"/>
              <a:gd name="connsiteX231" fmla="*/ 9090618 w 12192000"/>
              <a:gd name="connsiteY231" fmla="*/ 3716225 h 4267200"/>
              <a:gd name="connsiteX232" fmla="*/ 9762441 w 12192000"/>
              <a:gd name="connsiteY232" fmla="*/ 4093587 h 4267200"/>
              <a:gd name="connsiteX233" fmla="*/ 9717826 w 12192000"/>
              <a:gd name="connsiteY233" fmla="*/ 3916719 h 4267200"/>
              <a:gd name="connsiteX234" fmla="*/ 9713123 w 12192000"/>
              <a:gd name="connsiteY234" fmla="*/ 3916663 h 4267200"/>
              <a:gd name="connsiteX235" fmla="*/ 9175594 w 12192000"/>
              <a:gd name="connsiteY235" fmla="*/ 3326950 h 4267200"/>
              <a:gd name="connsiteX236" fmla="*/ 9253941 w 12192000"/>
              <a:gd name="connsiteY236" fmla="*/ 3287566 h 4267200"/>
              <a:gd name="connsiteX237" fmla="*/ 9625671 w 12192000"/>
              <a:gd name="connsiteY237" fmla="*/ 3639960 h 4267200"/>
              <a:gd name="connsiteX238" fmla="*/ 9656881 w 12192000"/>
              <a:gd name="connsiteY238" fmla="*/ 3333361 h 4267200"/>
              <a:gd name="connsiteX239" fmla="*/ 9782066 w 12192000"/>
              <a:gd name="connsiteY239" fmla="*/ 2680771 h 4267200"/>
              <a:gd name="connsiteX240" fmla="*/ 9854151 w 12192000"/>
              <a:gd name="connsiteY240" fmla="*/ 2642862 h 4267200"/>
              <a:gd name="connsiteX241" fmla="*/ 11114299 w 12192000"/>
              <a:gd name="connsiteY241" fmla="*/ 2390555 h 4267200"/>
              <a:gd name="connsiteX242" fmla="*/ 11113373 w 12192000"/>
              <a:gd name="connsiteY242" fmla="*/ 2392739 h 4267200"/>
              <a:gd name="connsiteX243" fmla="*/ 11117197 w 12192000"/>
              <a:gd name="connsiteY243" fmla="*/ 2394358 h 4267200"/>
              <a:gd name="connsiteX244" fmla="*/ 11114299 w 12192000"/>
              <a:gd name="connsiteY244" fmla="*/ 2390555 h 4267200"/>
              <a:gd name="connsiteX245" fmla="*/ 10506276 w 12192000"/>
              <a:gd name="connsiteY245" fmla="*/ 2118977 h 4267200"/>
              <a:gd name="connsiteX246" fmla="*/ 10431542 w 12192000"/>
              <a:gd name="connsiteY246" fmla="*/ 2525128 h 4267200"/>
              <a:gd name="connsiteX247" fmla="*/ 10391375 w 12192000"/>
              <a:gd name="connsiteY247" fmla="*/ 2667145 h 4267200"/>
              <a:gd name="connsiteX248" fmla="*/ 10355047 w 12192000"/>
              <a:gd name="connsiteY248" fmla="*/ 2832031 h 4267200"/>
              <a:gd name="connsiteX249" fmla="*/ 10336080 w 12192000"/>
              <a:gd name="connsiteY249" fmla="*/ 2927011 h 4267200"/>
              <a:gd name="connsiteX250" fmla="*/ 10389394 w 12192000"/>
              <a:gd name="connsiteY250" fmla="*/ 2782834 h 4267200"/>
              <a:gd name="connsiteX251" fmla="*/ 10506276 w 12192000"/>
              <a:gd name="connsiteY251" fmla="*/ 2118977 h 4267200"/>
              <a:gd name="connsiteX252" fmla="*/ 11538179 w 12192000"/>
              <a:gd name="connsiteY252" fmla="*/ 2090376 h 4267200"/>
              <a:gd name="connsiteX253" fmla="*/ 11577479 w 12192000"/>
              <a:gd name="connsiteY253" fmla="*/ 2228695 h 4267200"/>
              <a:gd name="connsiteX254" fmla="*/ 11586754 w 12192000"/>
              <a:gd name="connsiteY254" fmla="*/ 2266098 h 4267200"/>
              <a:gd name="connsiteX255" fmla="*/ 11609011 w 12192000"/>
              <a:gd name="connsiteY255" fmla="*/ 2353427 h 4267200"/>
              <a:gd name="connsiteX256" fmla="*/ 11761579 w 12192000"/>
              <a:gd name="connsiteY256" fmla="*/ 2703223 h 4267200"/>
              <a:gd name="connsiteX257" fmla="*/ 11877711 w 12192000"/>
              <a:gd name="connsiteY257" fmla="*/ 2947465 h 4267200"/>
              <a:gd name="connsiteX258" fmla="*/ 11538179 w 12192000"/>
              <a:gd name="connsiteY258" fmla="*/ 2090376 h 4267200"/>
              <a:gd name="connsiteX259" fmla="*/ 6604735 w 12192000"/>
              <a:gd name="connsiteY259" fmla="*/ 2041381 h 4267200"/>
              <a:gd name="connsiteX260" fmla="*/ 7204487 w 12192000"/>
              <a:gd name="connsiteY260" fmla="*/ 2742112 h 4267200"/>
              <a:gd name="connsiteX261" fmla="*/ 7131592 w 12192000"/>
              <a:gd name="connsiteY261" fmla="*/ 2672096 h 4267200"/>
              <a:gd name="connsiteX262" fmla="*/ 6996344 w 12192000"/>
              <a:gd name="connsiteY262" fmla="*/ 2518310 h 4267200"/>
              <a:gd name="connsiteX263" fmla="*/ 6735495 w 12192000"/>
              <a:gd name="connsiteY263" fmla="*/ 2196890 h 4267200"/>
              <a:gd name="connsiteX264" fmla="*/ 6721901 w 12192000"/>
              <a:gd name="connsiteY264" fmla="*/ 2179274 h 4267200"/>
              <a:gd name="connsiteX265" fmla="*/ 6604735 w 12192000"/>
              <a:gd name="connsiteY265" fmla="*/ 2041381 h 4267200"/>
              <a:gd name="connsiteX266" fmla="*/ 11488421 w 12192000"/>
              <a:gd name="connsiteY266" fmla="*/ 2034549 h 4267200"/>
              <a:gd name="connsiteX267" fmla="*/ 11840356 w 12192000"/>
              <a:gd name="connsiteY267" fmla="*/ 2932293 h 4267200"/>
              <a:gd name="connsiteX268" fmla="*/ 11736331 w 12192000"/>
              <a:gd name="connsiteY268" fmla="*/ 2715710 h 4267200"/>
              <a:gd name="connsiteX269" fmla="*/ 11581560 w 12192000"/>
              <a:gd name="connsiteY269" fmla="*/ 2360474 h 4267200"/>
              <a:gd name="connsiteX270" fmla="*/ 11558442 w 12192000"/>
              <a:gd name="connsiteY270" fmla="*/ 2272139 h 4267200"/>
              <a:gd name="connsiteX271" fmla="*/ 11549169 w 12192000"/>
              <a:gd name="connsiteY271" fmla="*/ 2234734 h 4267200"/>
              <a:gd name="connsiteX272" fmla="*/ 11488421 w 12192000"/>
              <a:gd name="connsiteY272" fmla="*/ 2034549 h 4267200"/>
              <a:gd name="connsiteX273" fmla="*/ 10468916 w 12192000"/>
              <a:gd name="connsiteY273" fmla="*/ 2032338 h 4267200"/>
              <a:gd name="connsiteX274" fmla="*/ 10421480 w 12192000"/>
              <a:gd name="connsiteY274" fmla="*/ 2185446 h 4267200"/>
              <a:gd name="connsiteX275" fmla="*/ 10351264 w 12192000"/>
              <a:gd name="connsiteY275" fmla="*/ 2591574 h 4267200"/>
              <a:gd name="connsiteX276" fmla="*/ 10294485 w 12192000"/>
              <a:gd name="connsiteY276" fmla="*/ 2991809 h 4267200"/>
              <a:gd name="connsiteX277" fmla="*/ 10327850 w 12192000"/>
              <a:gd name="connsiteY277" fmla="*/ 2826310 h 4267200"/>
              <a:gd name="connsiteX278" fmla="*/ 10364099 w 12192000"/>
              <a:gd name="connsiteY278" fmla="*/ 2660098 h 4267200"/>
              <a:gd name="connsiteX279" fmla="*/ 10404725 w 12192000"/>
              <a:gd name="connsiteY279" fmla="*/ 2516991 h 4267200"/>
              <a:gd name="connsiteX280" fmla="*/ 10478071 w 12192000"/>
              <a:gd name="connsiteY280" fmla="*/ 2114122 h 4267200"/>
              <a:gd name="connsiteX281" fmla="*/ 10468916 w 12192000"/>
              <a:gd name="connsiteY281" fmla="*/ 2032338 h 4267200"/>
              <a:gd name="connsiteX282" fmla="*/ 10573132 w 12192000"/>
              <a:gd name="connsiteY282" fmla="*/ 1991479 h 4267200"/>
              <a:gd name="connsiteX283" fmla="*/ 11066880 w 12192000"/>
              <a:gd name="connsiteY283" fmla="*/ 2371770 h 4267200"/>
              <a:gd name="connsiteX284" fmla="*/ 10573132 w 12192000"/>
              <a:gd name="connsiteY284" fmla="*/ 1991479 h 4267200"/>
              <a:gd name="connsiteX285" fmla="*/ 6591670 w 12192000"/>
              <a:gd name="connsiteY285" fmla="*/ 1988277 h 4267200"/>
              <a:gd name="connsiteX286" fmla="*/ 6747349 w 12192000"/>
              <a:gd name="connsiteY286" fmla="*/ 2160069 h 4267200"/>
              <a:gd name="connsiteX287" fmla="*/ 6760943 w 12192000"/>
              <a:gd name="connsiteY287" fmla="*/ 2177686 h 4267200"/>
              <a:gd name="connsiteX288" fmla="*/ 7021065 w 12192000"/>
              <a:gd name="connsiteY288" fmla="*/ 2498102 h 4267200"/>
              <a:gd name="connsiteX289" fmla="*/ 7155223 w 12192000"/>
              <a:gd name="connsiteY289" fmla="*/ 2650386 h 4267200"/>
              <a:gd name="connsiteX290" fmla="*/ 7203167 w 12192000"/>
              <a:gd name="connsiteY290" fmla="*/ 2697288 h 4267200"/>
              <a:gd name="connsiteX291" fmla="*/ 6937703 w 12192000"/>
              <a:gd name="connsiteY291" fmla="*/ 2321981 h 4267200"/>
              <a:gd name="connsiteX292" fmla="*/ 6591670 w 12192000"/>
              <a:gd name="connsiteY292" fmla="*/ 1988277 h 4267200"/>
              <a:gd name="connsiteX293" fmla="*/ 5798671 w 12192000"/>
              <a:gd name="connsiteY293" fmla="*/ 1981601 h 4267200"/>
              <a:gd name="connsiteX294" fmla="*/ 5754709 w 12192000"/>
              <a:gd name="connsiteY294" fmla="*/ 2071454 h 4267200"/>
              <a:gd name="connsiteX295" fmla="*/ 5763044 w 12192000"/>
              <a:gd name="connsiteY295" fmla="*/ 2842206 h 4267200"/>
              <a:gd name="connsiteX296" fmla="*/ 5764974 w 12192000"/>
              <a:gd name="connsiteY296" fmla="*/ 2799609 h 4267200"/>
              <a:gd name="connsiteX297" fmla="*/ 5767665 w 12192000"/>
              <a:gd name="connsiteY297" fmla="*/ 2666409 h 4267200"/>
              <a:gd name="connsiteX298" fmla="*/ 5763055 w 12192000"/>
              <a:gd name="connsiteY298" fmla="*/ 2579705 h 4267200"/>
              <a:gd name="connsiteX299" fmla="*/ 5758079 w 12192000"/>
              <a:gd name="connsiteY299" fmla="*/ 2492508 h 4267200"/>
              <a:gd name="connsiteX300" fmla="*/ 5779325 w 12192000"/>
              <a:gd name="connsiteY300" fmla="*/ 2197069 h 4267200"/>
              <a:gd name="connsiteX301" fmla="*/ 5798671 w 12192000"/>
              <a:gd name="connsiteY301" fmla="*/ 1981601 h 4267200"/>
              <a:gd name="connsiteX302" fmla="*/ 5829202 w 12192000"/>
              <a:gd name="connsiteY302" fmla="*/ 1971679 h 4267200"/>
              <a:gd name="connsiteX303" fmla="*/ 5809558 w 12192000"/>
              <a:gd name="connsiteY303" fmla="*/ 2198043 h 4267200"/>
              <a:gd name="connsiteX304" fmla="*/ 5788653 w 12192000"/>
              <a:gd name="connsiteY304" fmla="*/ 2489430 h 4267200"/>
              <a:gd name="connsiteX305" fmla="*/ 5793439 w 12192000"/>
              <a:gd name="connsiteY305" fmla="*/ 2575235 h 4267200"/>
              <a:gd name="connsiteX306" fmla="*/ 5796837 w 12192000"/>
              <a:gd name="connsiteY306" fmla="*/ 2637633 h 4267200"/>
              <a:gd name="connsiteX307" fmla="*/ 5818614 w 12192000"/>
              <a:gd name="connsiteY307" fmla="*/ 2473055 h 4267200"/>
              <a:gd name="connsiteX308" fmla="*/ 5829202 w 12192000"/>
              <a:gd name="connsiteY308" fmla="*/ 1971679 h 4267200"/>
              <a:gd name="connsiteX309" fmla="*/ 10578769 w 12192000"/>
              <a:gd name="connsiteY309" fmla="*/ 1962963 h 4267200"/>
              <a:gd name="connsiteX310" fmla="*/ 11073823 w 12192000"/>
              <a:gd name="connsiteY310" fmla="*/ 2338658 h 4267200"/>
              <a:gd name="connsiteX311" fmla="*/ 10578769 w 12192000"/>
              <a:gd name="connsiteY311" fmla="*/ 1962963 h 4267200"/>
              <a:gd name="connsiteX312" fmla="*/ 5911389 w 12192000"/>
              <a:gd name="connsiteY312" fmla="*/ 1898371 h 4267200"/>
              <a:gd name="connsiteX313" fmla="*/ 6237627 w 12192000"/>
              <a:gd name="connsiteY313" fmla="*/ 2231921 h 4267200"/>
              <a:gd name="connsiteX314" fmla="*/ 5911389 w 12192000"/>
              <a:gd name="connsiteY314" fmla="*/ 1898371 h 4267200"/>
              <a:gd name="connsiteX315" fmla="*/ 6944437 w 12192000"/>
              <a:gd name="connsiteY315" fmla="*/ 1575402 h 4267200"/>
              <a:gd name="connsiteX316" fmla="*/ 6304730 w 12192000"/>
              <a:gd name="connsiteY316" fmla="*/ 1766654 h 4267200"/>
              <a:gd name="connsiteX317" fmla="*/ 6944437 w 12192000"/>
              <a:gd name="connsiteY317" fmla="*/ 1575402 h 4267200"/>
              <a:gd name="connsiteX318" fmla="*/ 7019523 w 12192000"/>
              <a:gd name="connsiteY318" fmla="*/ 1519450 h 4267200"/>
              <a:gd name="connsiteX319" fmla="*/ 6298091 w 12192000"/>
              <a:gd name="connsiteY319" fmla="*/ 1737122 h 4267200"/>
              <a:gd name="connsiteX320" fmla="*/ 7019523 w 12192000"/>
              <a:gd name="connsiteY320" fmla="*/ 1519450 h 4267200"/>
              <a:gd name="connsiteX321" fmla="*/ 2399523 w 12192000"/>
              <a:gd name="connsiteY321" fmla="*/ 1428234 h 4267200"/>
              <a:gd name="connsiteX322" fmla="*/ 2224982 w 12192000"/>
              <a:gd name="connsiteY322" fmla="*/ 1826201 h 4267200"/>
              <a:gd name="connsiteX323" fmla="*/ 2096099 w 12192000"/>
              <a:gd name="connsiteY323" fmla="*/ 2345900 h 4267200"/>
              <a:gd name="connsiteX324" fmla="*/ 2283317 w 12192000"/>
              <a:gd name="connsiteY324" fmla="*/ 1796925 h 4267200"/>
              <a:gd name="connsiteX325" fmla="*/ 2448558 w 12192000"/>
              <a:gd name="connsiteY325" fmla="*/ 1373435 h 4267200"/>
              <a:gd name="connsiteX326" fmla="*/ 2312521 w 12192000"/>
              <a:gd name="connsiteY326" fmla="*/ 1806140 h 4267200"/>
              <a:gd name="connsiteX327" fmla="*/ 2127533 w 12192000"/>
              <a:gd name="connsiteY327" fmla="*/ 2348380 h 4267200"/>
              <a:gd name="connsiteX328" fmla="*/ 2358080 w 12192000"/>
              <a:gd name="connsiteY328" fmla="*/ 1866134 h 4267200"/>
              <a:gd name="connsiteX329" fmla="*/ 2407436 w 12192000"/>
              <a:gd name="connsiteY329" fmla="*/ 1651070 h 4267200"/>
              <a:gd name="connsiteX330" fmla="*/ 2448558 w 12192000"/>
              <a:gd name="connsiteY330" fmla="*/ 1373435 h 4267200"/>
              <a:gd name="connsiteX331" fmla="*/ 278707 w 12192000"/>
              <a:gd name="connsiteY331" fmla="*/ 1352270 h 4267200"/>
              <a:gd name="connsiteX332" fmla="*/ 321570 w 12192000"/>
              <a:gd name="connsiteY332" fmla="*/ 1861610 h 4267200"/>
              <a:gd name="connsiteX333" fmla="*/ 294281 w 12192000"/>
              <a:gd name="connsiteY333" fmla="*/ 1440658 h 4267200"/>
              <a:gd name="connsiteX334" fmla="*/ 1423821 w 12192000"/>
              <a:gd name="connsiteY334" fmla="*/ 1351958 h 4267200"/>
              <a:gd name="connsiteX335" fmla="*/ 1638521 w 12192000"/>
              <a:gd name="connsiteY335" fmla="*/ 1908470 h 4267200"/>
              <a:gd name="connsiteX336" fmla="*/ 1754199 w 12192000"/>
              <a:gd name="connsiteY336" fmla="*/ 2149284 h 4267200"/>
              <a:gd name="connsiteX337" fmla="*/ 1908359 w 12192000"/>
              <a:gd name="connsiteY337" fmla="*/ 2364988 h 4267200"/>
              <a:gd name="connsiteX338" fmla="*/ 1647661 w 12192000"/>
              <a:gd name="connsiteY338" fmla="*/ 1825945 h 4267200"/>
              <a:gd name="connsiteX339" fmla="*/ 1423821 w 12192000"/>
              <a:gd name="connsiteY339" fmla="*/ 1351958 h 4267200"/>
              <a:gd name="connsiteX340" fmla="*/ 9518298 w 12192000"/>
              <a:gd name="connsiteY340" fmla="*/ 1338235 h 4267200"/>
              <a:gd name="connsiteX341" fmla="*/ 9838009 w 12192000"/>
              <a:gd name="connsiteY341" fmla="*/ 2272553 h 4267200"/>
              <a:gd name="connsiteX342" fmla="*/ 9805906 w 12192000"/>
              <a:gd name="connsiteY342" fmla="*/ 2159819 h 4267200"/>
              <a:gd name="connsiteX343" fmla="*/ 9801623 w 12192000"/>
              <a:gd name="connsiteY343" fmla="*/ 2142555 h 4267200"/>
              <a:gd name="connsiteX344" fmla="*/ 9628671 w 12192000"/>
              <a:gd name="connsiteY344" fmla="*/ 1617375 h 4267200"/>
              <a:gd name="connsiteX345" fmla="*/ 9598299 w 12192000"/>
              <a:gd name="connsiteY345" fmla="*/ 1544643 h 4267200"/>
              <a:gd name="connsiteX346" fmla="*/ 9518298 w 12192000"/>
              <a:gd name="connsiteY346" fmla="*/ 1338235 h 4267200"/>
              <a:gd name="connsiteX347" fmla="*/ 1431890 w 12192000"/>
              <a:gd name="connsiteY347" fmla="*/ 1306475 h 4267200"/>
              <a:gd name="connsiteX348" fmla="*/ 1507597 w 12192000"/>
              <a:gd name="connsiteY348" fmla="*/ 1446132 h 4267200"/>
              <a:gd name="connsiteX349" fmla="*/ 1674586 w 12192000"/>
              <a:gd name="connsiteY349" fmla="*/ 1813832 h 4267200"/>
              <a:gd name="connsiteX350" fmla="*/ 1815950 w 12192000"/>
              <a:gd name="connsiteY350" fmla="*/ 2128564 h 4267200"/>
              <a:gd name="connsiteX351" fmla="*/ 1984242 w 12192000"/>
              <a:gd name="connsiteY351" fmla="*/ 2430829 h 4267200"/>
              <a:gd name="connsiteX352" fmla="*/ 2014023 w 12192000"/>
              <a:gd name="connsiteY352" fmla="*/ 2450995 h 4267200"/>
              <a:gd name="connsiteX353" fmla="*/ 1747337 w 12192000"/>
              <a:gd name="connsiteY353" fmla="*/ 1855264 h 4267200"/>
              <a:gd name="connsiteX354" fmla="*/ 1533749 w 12192000"/>
              <a:gd name="connsiteY354" fmla="*/ 1478656 h 4267200"/>
              <a:gd name="connsiteX355" fmla="*/ 1431890 w 12192000"/>
              <a:gd name="connsiteY355" fmla="*/ 1306475 h 4267200"/>
              <a:gd name="connsiteX356" fmla="*/ 5052692 w 12192000"/>
              <a:gd name="connsiteY356" fmla="*/ 1292994 h 4267200"/>
              <a:gd name="connsiteX357" fmla="*/ 5200661 w 12192000"/>
              <a:gd name="connsiteY357" fmla="*/ 1635186 h 4267200"/>
              <a:gd name="connsiteX358" fmla="*/ 5297138 w 12192000"/>
              <a:gd name="connsiteY358" fmla="*/ 1906351 h 4267200"/>
              <a:gd name="connsiteX359" fmla="*/ 5052692 w 12192000"/>
              <a:gd name="connsiteY359" fmla="*/ 1292994 h 4267200"/>
              <a:gd name="connsiteX360" fmla="*/ 9528078 w 12192000"/>
              <a:gd name="connsiteY360" fmla="*/ 1278636 h 4267200"/>
              <a:gd name="connsiteX361" fmla="*/ 9623946 w 12192000"/>
              <a:gd name="connsiteY361" fmla="*/ 1534260 h 4267200"/>
              <a:gd name="connsiteX362" fmla="*/ 9654858 w 12192000"/>
              <a:gd name="connsiteY362" fmla="*/ 1607218 h 4267200"/>
              <a:gd name="connsiteX363" fmla="*/ 9826304 w 12192000"/>
              <a:gd name="connsiteY363" fmla="*/ 2125320 h 4267200"/>
              <a:gd name="connsiteX364" fmla="*/ 9701198 w 12192000"/>
              <a:gd name="connsiteY364" fmla="*/ 1646797 h 4267200"/>
              <a:gd name="connsiteX365" fmla="*/ 9528078 w 12192000"/>
              <a:gd name="connsiteY365" fmla="*/ 1278636 h 4267200"/>
              <a:gd name="connsiteX366" fmla="*/ 5009948 w 12192000"/>
              <a:gd name="connsiteY366" fmla="*/ 1273619 h 4267200"/>
              <a:gd name="connsiteX367" fmla="*/ 5121777 w 12192000"/>
              <a:gd name="connsiteY367" fmla="*/ 1654213 h 4267200"/>
              <a:gd name="connsiteX368" fmla="*/ 5293545 w 12192000"/>
              <a:gd name="connsiteY368" fmla="*/ 2072247 h 4267200"/>
              <a:gd name="connsiteX369" fmla="*/ 5294042 w 12192000"/>
              <a:gd name="connsiteY369" fmla="*/ 2065019 h 4267200"/>
              <a:gd name="connsiteX370" fmla="*/ 5171936 w 12192000"/>
              <a:gd name="connsiteY370" fmla="*/ 1647613 h 4267200"/>
              <a:gd name="connsiteX371" fmla="*/ 5009948 w 12192000"/>
              <a:gd name="connsiteY371" fmla="*/ 1273619 h 4267200"/>
              <a:gd name="connsiteX372" fmla="*/ 655236 w 12192000"/>
              <a:gd name="connsiteY372" fmla="*/ 1268632 h 4267200"/>
              <a:gd name="connsiteX373" fmla="*/ 839521 w 12192000"/>
              <a:gd name="connsiteY373" fmla="*/ 1685315 h 4267200"/>
              <a:gd name="connsiteX374" fmla="*/ 1109416 w 12192000"/>
              <a:gd name="connsiteY374" fmla="*/ 2061663 h 4267200"/>
              <a:gd name="connsiteX375" fmla="*/ 1298300 w 12192000"/>
              <a:gd name="connsiteY375" fmla="*/ 2247742 h 4267200"/>
              <a:gd name="connsiteX376" fmla="*/ 1125871 w 12192000"/>
              <a:gd name="connsiteY376" fmla="*/ 1989513 h 4267200"/>
              <a:gd name="connsiteX377" fmla="*/ 981574 w 12192000"/>
              <a:gd name="connsiteY377" fmla="*/ 1783157 h 4267200"/>
              <a:gd name="connsiteX378" fmla="*/ 922198 w 12192000"/>
              <a:gd name="connsiteY378" fmla="*/ 1677437 h 4267200"/>
              <a:gd name="connsiteX379" fmla="*/ 869293 w 12192000"/>
              <a:gd name="connsiteY379" fmla="*/ 1583214 h 4267200"/>
              <a:gd name="connsiteX380" fmla="*/ 751431 w 12192000"/>
              <a:gd name="connsiteY380" fmla="*/ 1405731 h 4267200"/>
              <a:gd name="connsiteX381" fmla="*/ 6516292 w 12192000"/>
              <a:gd name="connsiteY381" fmla="*/ 1263064 h 4267200"/>
              <a:gd name="connsiteX382" fmla="*/ 5736320 w 12192000"/>
              <a:gd name="connsiteY382" fmla="*/ 1501803 h 4267200"/>
              <a:gd name="connsiteX383" fmla="*/ 6516292 w 12192000"/>
              <a:gd name="connsiteY383" fmla="*/ 1263064 h 4267200"/>
              <a:gd name="connsiteX384" fmla="*/ 291466 w 12192000"/>
              <a:gd name="connsiteY384" fmla="*/ 1250369 h 4267200"/>
              <a:gd name="connsiteX385" fmla="*/ 323180 w 12192000"/>
              <a:gd name="connsiteY385" fmla="*/ 1435283 h 4267200"/>
              <a:gd name="connsiteX386" fmla="*/ 349381 w 12192000"/>
              <a:gd name="connsiteY386" fmla="*/ 1875041 h 4267200"/>
              <a:gd name="connsiteX387" fmla="*/ 374363 w 12192000"/>
              <a:gd name="connsiteY387" fmla="*/ 1506494 h 4267200"/>
              <a:gd name="connsiteX388" fmla="*/ 302168 w 12192000"/>
              <a:gd name="connsiteY388" fmla="*/ 1274495 h 4267200"/>
              <a:gd name="connsiteX389" fmla="*/ 291466 w 12192000"/>
              <a:gd name="connsiteY389" fmla="*/ 1250369 h 4267200"/>
              <a:gd name="connsiteX390" fmla="*/ 678222 w 12192000"/>
              <a:gd name="connsiteY390" fmla="*/ 1248670 h 4267200"/>
              <a:gd name="connsiteX391" fmla="*/ 775536 w 12192000"/>
              <a:gd name="connsiteY391" fmla="*/ 1388015 h 4267200"/>
              <a:gd name="connsiteX392" fmla="*/ 894529 w 12192000"/>
              <a:gd name="connsiteY392" fmla="*/ 1567739 h 4267200"/>
              <a:gd name="connsiteX393" fmla="*/ 948000 w 12192000"/>
              <a:gd name="connsiteY393" fmla="*/ 1663088 h 4267200"/>
              <a:gd name="connsiteX394" fmla="*/ 1006812 w 12192000"/>
              <a:gd name="connsiteY394" fmla="*/ 1767683 h 4267200"/>
              <a:gd name="connsiteX395" fmla="*/ 1149133 w 12192000"/>
              <a:gd name="connsiteY395" fmla="*/ 1971513 h 4267200"/>
              <a:gd name="connsiteX396" fmla="*/ 1333952 w 12192000"/>
              <a:gd name="connsiteY396" fmla="*/ 2251620 h 4267200"/>
              <a:gd name="connsiteX397" fmla="*/ 1337329 w 12192000"/>
              <a:gd name="connsiteY397" fmla="*/ 2258350 h 4267200"/>
              <a:gd name="connsiteX398" fmla="*/ 1014726 w 12192000"/>
              <a:gd name="connsiteY398" fmla="*/ 1615556 h 4267200"/>
              <a:gd name="connsiteX399" fmla="*/ 678222 w 12192000"/>
              <a:gd name="connsiteY399" fmla="*/ 1248670 h 4267200"/>
              <a:gd name="connsiteX400" fmla="*/ 9441752 w 12192000"/>
              <a:gd name="connsiteY400" fmla="*/ 1245311 h 4267200"/>
              <a:gd name="connsiteX401" fmla="*/ 9278979 w 12192000"/>
              <a:gd name="connsiteY401" fmla="*/ 1406236 h 4267200"/>
              <a:gd name="connsiteX402" fmla="*/ 9235540 w 12192000"/>
              <a:gd name="connsiteY402" fmla="*/ 1546869 h 4267200"/>
              <a:gd name="connsiteX403" fmla="*/ 9264074 w 12192000"/>
              <a:gd name="connsiteY403" fmla="*/ 1557016 h 4267200"/>
              <a:gd name="connsiteX404" fmla="*/ 9441752 w 12192000"/>
              <a:gd name="connsiteY404" fmla="*/ 1245311 h 4267200"/>
              <a:gd name="connsiteX405" fmla="*/ 6691602 w 12192000"/>
              <a:gd name="connsiteY405" fmla="*/ 1140573 h 4267200"/>
              <a:gd name="connsiteX406" fmla="*/ 6571100 w 12192000"/>
              <a:gd name="connsiteY406" fmla="*/ 1183662 h 4267200"/>
              <a:gd name="connsiteX407" fmla="*/ 6241687 w 12192000"/>
              <a:gd name="connsiteY407" fmla="*/ 1257600 h 4267200"/>
              <a:gd name="connsiteX408" fmla="*/ 5693009 w 12192000"/>
              <a:gd name="connsiteY408" fmla="*/ 1478256 h 4267200"/>
              <a:gd name="connsiteX409" fmla="*/ 6548420 w 12192000"/>
              <a:gd name="connsiteY409" fmla="*/ 1214599 h 4267200"/>
              <a:gd name="connsiteX410" fmla="*/ 6605473 w 12192000"/>
              <a:gd name="connsiteY410" fmla="*/ 1184686 h 4267200"/>
              <a:gd name="connsiteX411" fmla="*/ 6691602 w 12192000"/>
              <a:gd name="connsiteY411" fmla="*/ 1140573 h 4267200"/>
              <a:gd name="connsiteX412" fmla="*/ 4002475 w 12192000"/>
              <a:gd name="connsiteY412" fmla="*/ 1037802 h 4267200"/>
              <a:gd name="connsiteX413" fmla="*/ 4000324 w 12192000"/>
              <a:gd name="connsiteY413" fmla="*/ 1039362 h 4267200"/>
              <a:gd name="connsiteX414" fmla="*/ 4002862 w 12192000"/>
              <a:gd name="connsiteY414" fmla="*/ 1042866 h 4267200"/>
              <a:gd name="connsiteX415" fmla="*/ 4002475 w 12192000"/>
              <a:gd name="connsiteY415" fmla="*/ 1037802 h 4267200"/>
              <a:gd name="connsiteX416" fmla="*/ 506322 w 12192000"/>
              <a:gd name="connsiteY416" fmla="*/ 1020997 h 4267200"/>
              <a:gd name="connsiteX417" fmla="*/ 533068 w 12192000"/>
              <a:gd name="connsiteY417" fmla="*/ 1029409 h 4267200"/>
              <a:gd name="connsiteX418" fmla="*/ 1232525 w 12192000"/>
              <a:gd name="connsiteY418" fmla="*/ 1804675 h 4267200"/>
              <a:gd name="connsiteX419" fmla="*/ 1388858 w 12192000"/>
              <a:gd name="connsiteY419" fmla="*/ 2368011 h 4267200"/>
              <a:gd name="connsiteX420" fmla="*/ 1384098 w 12192000"/>
              <a:gd name="connsiteY420" fmla="*/ 2378125 h 4267200"/>
              <a:gd name="connsiteX421" fmla="*/ 1425393 w 12192000"/>
              <a:gd name="connsiteY421" fmla="*/ 2589124 h 4267200"/>
              <a:gd name="connsiteX422" fmla="*/ 1424001 w 12192000"/>
              <a:gd name="connsiteY422" fmla="*/ 2597541 h 4267200"/>
              <a:gd name="connsiteX423" fmla="*/ 2152729 w 12192000"/>
              <a:gd name="connsiteY423" fmla="*/ 2864487 h 4267200"/>
              <a:gd name="connsiteX424" fmla="*/ 2020609 w 12192000"/>
              <a:gd name="connsiteY424" fmla="*/ 2539671 h 4267200"/>
              <a:gd name="connsiteX425" fmla="*/ 2018920 w 12192000"/>
              <a:gd name="connsiteY425" fmla="*/ 2536309 h 4267200"/>
              <a:gd name="connsiteX426" fmla="*/ 1342441 w 12192000"/>
              <a:gd name="connsiteY426" fmla="*/ 1173017 h 4267200"/>
              <a:gd name="connsiteX427" fmla="*/ 1367925 w 12192000"/>
              <a:gd name="connsiteY427" fmla="*/ 1135648 h 4267200"/>
              <a:gd name="connsiteX428" fmla="*/ 1771401 w 12192000"/>
              <a:gd name="connsiteY428" fmla="*/ 1806673 h 4267200"/>
              <a:gd name="connsiteX429" fmla="*/ 1972385 w 12192000"/>
              <a:gd name="connsiteY429" fmla="*/ 2198735 h 4267200"/>
              <a:gd name="connsiteX430" fmla="*/ 2040892 w 12192000"/>
              <a:gd name="connsiteY430" fmla="*/ 2405205 h 4267200"/>
              <a:gd name="connsiteX431" fmla="*/ 2131689 w 12192000"/>
              <a:gd name="connsiteY431" fmla="*/ 1936926 h 4267200"/>
              <a:gd name="connsiteX432" fmla="*/ 2454820 w 12192000"/>
              <a:gd name="connsiteY432" fmla="*/ 1248808 h 4267200"/>
              <a:gd name="connsiteX433" fmla="*/ 2492512 w 12192000"/>
              <a:gd name="connsiteY433" fmla="*/ 1302920 h 4267200"/>
              <a:gd name="connsiteX434" fmla="*/ 2081216 w 12192000"/>
              <a:gd name="connsiteY434" fmla="*/ 2527513 h 4267200"/>
              <a:gd name="connsiteX435" fmla="*/ 2081211 w 12192000"/>
              <a:gd name="connsiteY435" fmla="*/ 2528916 h 4267200"/>
              <a:gd name="connsiteX436" fmla="*/ 2199067 w 12192000"/>
              <a:gd name="connsiteY436" fmla="*/ 2884061 h 4267200"/>
              <a:gd name="connsiteX437" fmla="*/ 3192586 w 12192000"/>
              <a:gd name="connsiteY437" fmla="*/ 3411496 h 4267200"/>
              <a:gd name="connsiteX438" fmla="*/ 3182620 w 12192000"/>
              <a:gd name="connsiteY438" fmla="*/ 3483279 h 4267200"/>
              <a:gd name="connsiteX439" fmla="*/ 2435119 w 12192000"/>
              <a:gd name="connsiteY439" fmla="*/ 3080173 h 4267200"/>
              <a:gd name="connsiteX440" fmla="*/ 2410152 w 12192000"/>
              <a:gd name="connsiteY440" fmla="*/ 3063751 h 4267200"/>
              <a:gd name="connsiteX441" fmla="*/ 2408099 w 12192000"/>
              <a:gd name="connsiteY441" fmla="*/ 3064403 h 4267200"/>
              <a:gd name="connsiteX442" fmla="*/ 2407218 w 12192000"/>
              <a:gd name="connsiteY442" fmla="*/ 3070324 h 4267200"/>
              <a:gd name="connsiteX443" fmla="*/ 2380138 w 12192000"/>
              <a:gd name="connsiteY443" fmla="*/ 3099341 h 4267200"/>
              <a:gd name="connsiteX444" fmla="*/ 1765923 w 12192000"/>
              <a:gd name="connsiteY444" fmla="*/ 3581043 h 4267200"/>
              <a:gd name="connsiteX445" fmla="*/ 1702258 w 12192000"/>
              <a:gd name="connsiteY445" fmla="*/ 3612286 h 4267200"/>
              <a:gd name="connsiteX446" fmla="*/ 1538370 w 12192000"/>
              <a:gd name="connsiteY446" fmla="*/ 3811804 h 4267200"/>
              <a:gd name="connsiteX447" fmla="*/ 1325720 w 12192000"/>
              <a:gd name="connsiteY447" fmla="*/ 4125411 h 4267200"/>
              <a:gd name="connsiteX448" fmla="*/ 1206279 w 12192000"/>
              <a:gd name="connsiteY448" fmla="*/ 4267200 h 4267200"/>
              <a:gd name="connsiteX449" fmla="*/ 1115040 w 12192000"/>
              <a:gd name="connsiteY449" fmla="*/ 4267200 h 4267200"/>
              <a:gd name="connsiteX450" fmla="*/ 1258195 w 12192000"/>
              <a:gd name="connsiteY450" fmla="*/ 4099624 h 4267200"/>
              <a:gd name="connsiteX451" fmla="*/ 1423113 w 12192000"/>
              <a:gd name="connsiteY451" fmla="*/ 3874565 h 4267200"/>
              <a:gd name="connsiteX452" fmla="*/ 1260565 w 12192000"/>
              <a:gd name="connsiteY452" fmla="*/ 4031982 h 4267200"/>
              <a:gd name="connsiteX453" fmla="*/ 1073327 w 12192000"/>
              <a:gd name="connsiteY453" fmla="*/ 4218727 h 4267200"/>
              <a:gd name="connsiteX454" fmla="*/ 1032294 w 12192000"/>
              <a:gd name="connsiteY454" fmla="*/ 4267200 h 4267200"/>
              <a:gd name="connsiteX455" fmla="*/ 993830 w 12192000"/>
              <a:gd name="connsiteY455" fmla="*/ 4267200 h 4267200"/>
              <a:gd name="connsiteX456" fmla="*/ 1051860 w 12192000"/>
              <a:gd name="connsiteY456" fmla="*/ 4198693 h 4267200"/>
              <a:gd name="connsiteX457" fmla="*/ 1240607 w 12192000"/>
              <a:gd name="connsiteY457" fmla="*/ 4010401 h 4267200"/>
              <a:gd name="connsiteX458" fmla="*/ 1310106 w 12192000"/>
              <a:gd name="connsiteY458" fmla="*/ 3943217 h 4267200"/>
              <a:gd name="connsiteX459" fmla="*/ 952103 w 12192000"/>
              <a:gd name="connsiteY459" fmla="*/ 4265972 h 4267200"/>
              <a:gd name="connsiteX460" fmla="*/ 951207 w 12192000"/>
              <a:gd name="connsiteY460" fmla="*/ 4267200 h 4267200"/>
              <a:gd name="connsiteX461" fmla="*/ 862760 w 12192000"/>
              <a:gd name="connsiteY461" fmla="*/ 4267200 h 4267200"/>
              <a:gd name="connsiteX462" fmla="*/ 909145 w 12192000"/>
              <a:gd name="connsiteY462" fmla="*/ 4199225 h 4267200"/>
              <a:gd name="connsiteX463" fmla="*/ 1214067 w 12192000"/>
              <a:gd name="connsiteY463" fmla="*/ 3908561 h 4267200"/>
              <a:gd name="connsiteX464" fmla="*/ 640967 w 12192000"/>
              <a:gd name="connsiteY464" fmla="*/ 4105601 h 4267200"/>
              <a:gd name="connsiteX465" fmla="*/ 372807 w 12192000"/>
              <a:gd name="connsiteY465" fmla="*/ 4243651 h 4267200"/>
              <a:gd name="connsiteX466" fmla="*/ 332830 w 12192000"/>
              <a:gd name="connsiteY466" fmla="*/ 4267200 h 4267200"/>
              <a:gd name="connsiteX467" fmla="*/ 168301 w 12192000"/>
              <a:gd name="connsiteY467" fmla="*/ 4267200 h 4267200"/>
              <a:gd name="connsiteX468" fmla="*/ 278002 w 12192000"/>
              <a:gd name="connsiteY468" fmla="*/ 4201399 h 4267200"/>
              <a:gd name="connsiteX469" fmla="*/ 527241 w 12192000"/>
              <a:gd name="connsiteY469" fmla="*/ 4065078 h 4267200"/>
              <a:gd name="connsiteX470" fmla="*/ 1510397 w 12192000"/>
              <a:gd name="connsiteY470" fmla="*/ 3684705 h 4267200"/>
              <a:gd name="connsiteX471" fmla="*/ 1146550 w 12192000"/>
              <a:gd name="connsiteY471" fmla="*/ 3802012 h 4267200"/>
              <a:gd name="connsiteX472" fmla="*/ 698834 w 12192000"/>
              <a:gd name="connsiteY472" fmla="*/ 3952272 h 4267200"/>
              <a:gd name="connsiteX473" fmla="*/ 192528 w 12192000"/>
              <a:gd name="connsiteY473" fmla="*/ 4236299 h 4267200"/>
              <a:gd name="connsiteX474" fmla="*/ 148586 w 12192000"/>
              <a:gd name="connsiteY474" fmla="*/ 4267200 h 4267200"/>
              <a:gd name="connsiteX475" fmla="*/ 98116 w 12192000"/>
              <a:gd name="connsiteY475" fmla="*/ 4267200 h 4267200"/>
              <a:gd name="connsiteX476" fmla="*/ 169669 w 12192000"/>
              <a:gd name="connsiteY476" fmla="*/ 4216852 h 4267200"/>
              <a:gd name="connsiteX477" fmla="*/ 687572 w 12192000"/>
              <a:gd name="connsiteY477" fmla="*/ 3925629 h 4267200"/>
              <a:gd name="connsiteX478" fmla="*/ 1138365 w 12192000"/>
              <a:gd name="connsiteY478" fmla="*/ 3774515 h 4267200"/>
              <a:gd name="connsiteX479" fmla="*/ 1505579 w 12192000"/>
              <a:gd name="connsiteY479" fmla="*/ 3655526 h 4267200"/>
              <a:gd name="connsiteX480" fmla="*/ 1313114 w 12192000"/>
              <a:gd name="connsiteY480" fmla="*/ 3655216 h 4267200"/>
              <a:gd name="connsiteX481" fmla="*/ 1109304 w 12192000"/>
              <a:gd name="connsiteY481" fmla="*/ 3669030 h 4267200"/>
              <a:gd name="connsiteX482" fmla="*/ 258951 w 12192000"/>
              <a:gd name="connsiteY482" fmla="*/ 4111994 h 4267200"/>
              <a:gd name="connsiteX483" fmla="*/ 80807 w 12192000"/>
              <a:gd name="connsiteY483" fmla="*/ 4267200 h 4267200"/>
              <a:gd name="connsiteX484" fmla="*/ 0 w 12192000"/>
              <a:gd name="connsiteY484" fmla="*/ 4267200 h 4267200"/>
              <a:gd name="connsiteX485" fmla="*/ 0 w 12192000"/>
              <a:gd name="connsiteY485" fmla="*/ 4233763 h 4267200"/>
              <a:gd name="connsiteX486" fmla="*/ 36881 w 12192000"/>
              <a:gd name="connsiteY486" fmla="*/ 4200118 h 4267200"/>
              <a:gd name="connsiteX487" fmla="*/ 910534 w 12192000"/>
              <a:gd name="connsiteY487" fmla="*/ 3629753 h 4267200"/>
              <a:gd name="connsiteX488" fmla="*/ 1578717 w 12192000"/>
              <a:gd name="connsiteY488" fmla="*/ 3575982 h 4267200"/>
              <a:gd name="connsiteX489" fmla="*/ 2338780 w 12192000"/>
              <a:gd name="connsiteY489" fmla="*/ 3033725 h 4267200"/>
              <a:gd name="connsiteX490" fmla="*/ 1807991 w 12192000"/>
              <a:gd name="connsiteY490" fmla="*/ 2807184 h 4267200"/>
              <a:gd name="connsiteX491" fmla="*/ 1416358 w 12192000"/>
              <a:gd name="connsiteY491" fmla="*/ 3112571 h 4267200"/>
              <a:gd name="connsiteX492" fmla="*/ 939066 w 12192000"/>
              <a:gd name="connsiteY492" fmla="*/ 3378798 h 4267200"/>
              <a:gd name="connsiteX493" fmla="*/ 115099 w 12192000"/>
              <a:gd name="connsiteY493" fmla="*/ 3607650 h 4267200"/>
              <a:gd name="connsiteX494" fmla="*/ 97284 w 12192000"/>
              <a:gd name="connsiteY494" fmla="*/ 3520393 h 4267200"/>
              <a:gd name="connsiteX495" fmla="*/ 922050 w 12192000"/>
              <a:gd name="connsiteY495" fmla="*/ 3074867 h 4267200"/>
              <a:gd name="connsiteX496" fmla="*/ 1405265 w 12192000"/>
              <a:gd name="connsiteY496" fmla="*/ 3016319 h 4267200"/>
              <a:gd name="connsiteX497" fmla="*/ 1407512 w 12192000"/>
              <a:gd name="connsiteY497" fmla="*/ 3018001 h 4267200"/>
              <a:gd name="connsiteX498" fmla="*/ 1726266 w 12192000"/>
              <a:gd name="connsiteY498" fmla="*/ 2777274 h 4267200"/>
              <a:gd name="connsiteX499" fmla="*/ 625390 w 12192000"/>
              <a:gd name="connsiteY499" fmla="*/ 2514541 h 4267200"/>
              <a:gd name="connsiteX500" fmla="*/ 619799 w 12192000"/>
              <a:gd name="connsiteY500" fmla="*/ 2527180 h 4267200"/>
              <a:gd name="connsiteX501" fmla="*/ 310030 w 12192000"/>
              <a:gd name="connsiteY501" fmla="*/ 2771818 h 4267200"/>
              <a:gd name="connsiteX502" fmla="*/ 173877 w 12192000"/>
              <a:gd name="connsiteY502" fmla="*/ 2937056 h 4267200"/>
              <a:gd name="connsiteX503" fmla="*/ 77889 w 12192000"/>
              <a:gd name="connsiteY503" fmla="*/ 3138440 h 4267200"/>
              <a:gd name="connsiteX504" fmla="*/ 0 w 12192000"/>
              <a:gd name="connsiteY504" fmla="*/ 3271395 h 4267200"/>
              <a:gd name="connsiteX505" fmla="*/ 0 w 12192000"/>
              <a:gd name="connsiteY505" fmla="*/ 3153002 h 4267200"/>
              <a:gd name="connsiteX506" fmla="*/ 2386 w 12192000"/>
              <a:gd name="connsiteY506" fmla="*/ 3149203 h 4267200"/>
              <a:gd name="connsiteX507" fmla="*/ 89753 w 12192000"/>
              <a:gd name="connsiteY507" fmla="*/ 2987702 h 4267200"/>
              <a:gd name="connsiteX508" fmla="*/ 76869 w 12192000"/>
              <a:gd name="connsiteY508" fmla="*/ 3005404 h 4267200"/>
              <a:gd name="connsiteX509" fmla="*/ 32049 w 12192000"/>
              <a:gd name="connsiteY509" fmla="*/ 3065814 h 4267200"/>
              <a:gd name="connsiteX510" fmla="*/ 0 w 12192000"/>
              <a:gd name="connsiteY510" fmla="*/ 3108744 h 4267200"/>
              <a:gd name="connsiteX511" fmla="*/ 0 w 12192000"/>
              <a:gd name="connsiteY511" fmla="*/ 3058059 h 4267200"/>
              <a:gd name="connsiteX512" fmla="*/ 7610 w 12192000"/>
              <a:gd name="connsiteY512" fmla="*/ 3047889 h 4267200"/>
              <a:gd name="connsiteX513" fmla="*/ 52419 w 12192000"/>
              <a:gd name="connsiteY513" fmla="*/ 2987479 h 4267200"/>
              <a:gd name="connsiteX514" fmla="*/ 59142 w 12192000"/>
              <a:gd name="connsiteY514" fmla="*/ 2978488 h 4267200"/>
              <a:gd name="connsiteX515" fmla="*/ 0 w 12192000"/>
              <a:gd name="connsiteY515" fmla="*/ 3015334 h 4267200"/>
              <a:gd name="connsiteX516" fmla="*/ 0 w 12192000"/>
              <a:gd name="connsiteY516" fmla="*/ 2914286 h 4267200"/>
              <a:gd name="connsiteX517" fmla="*/ 36383 w 12192000"/>
              <a:gd name="connsiteY517" fmla="*/ 2901128 h 4267200"/>
              <a:gd name="connsiteX518" fmla="*/ 156329 w 12192000"/>
              <a:gd name="connsiteY518" fmla="*/ 2840533 h 4267200"/>
              <a:gd name="connsiteX519" fmla="*/ 358355 w 12192000"/>
              <a:gd name="connsiteY519" fmla="*/ 2620471 h 4267200"/>
              <a:gd name="connsiteX520" fmla="*/ 510577 w 12192000"/>
              <a:gd name="connsiteY520" fmla="*/ 2501244 h 4267200"/>
              <a:gd name="connsiteX521" fmla="*/ 211967 w 12192000"/>
              <a:gd name="connsiteY521" fmla="*/ 2479171 h 4267200"/>
              <a:gd name="connsiteX522" fmla="*/ 0 w 12192000"/>
              <a:gd name="connsiteY522" fmla="*/ 2476398 h 4267200"/>
              <a:gd name="connsiteX523" fmla="*/ 0 w 12192000"/>
              <a:gd name="connsiteY523" fmla="*/ 2389189 h 4267200"/>
              <a:gd name="connsiteX524" fmla="*/ 103062 w 12192000"/>
              <a:gd name="connsiteY524" fmla="*/ 2389518 h 4267200"/>
              <a:gd name="connsiteX525" fmla="*/ 510734 w 12192000"/>
              <a:gd name="connsiteY525" fmla="*/ 2416201 h 4267200"/>
              <a:gd name="connsiteX526" fmla="*/ 279257 w 12192000"/>
              <a:gd name="connsiteY526" fmla="*/ 2092102 h 4267200"/>
              <a:gd name="connsiteX527" fmla="*/ 65265 w 12192000"/>
              <a:gd name="connsiteY527" fmla="*/ 2006049 h 4267200"/>
              <a:gd name="connsiteX528" fmla="*/ 0 w 12192000"/>
              <a:gd name="connsiteY528" fmla="*/ 1982532 h 4267200"/>
              <a:gd name="connsiteX529" fmla="*/ 0 w 12192000"/>
              <a:gd name="connsiteY529" fmla="*/ 1912789 h 4267200"/>
              <a:gd name="connsiteX530" fmla="*/ 97460 w 12192000"/>
              <a:gd name="connsiteY530" fmla="*/ 1953725 h 4267200"/>
              <a:gd name="connsiteX531" fmla="*/ 221272 w 12192000"/>
              <a:gd name="connsiteY531" fmla="*/ 1980766 h 4267200"/>
              <a:gd name="connsiteX532" fmla="*/ 116765 w 12192000"/>
              <a:gd name="connsiteY532" fmla="*/ 1911033 h 4267200"/>
              <a:gd name="connsiteX533" fmla="*/ 16405 w 12192000"/>
              <a:gd name="connsiteY533" fmla="*/ 1803412 h 4267200"/>
              <a:gd name="connsiteX534" fmla="*/ 0 w 12192000"/>
              <a:gd name="connsiteY534" fmla="*/ 1784777 h 4267200"/>
              <a:gd name="connsiteX535" fmla="*/ 0 w 12192000"/>
              <a:gd name="connsiteY535" fmla="*/ 1740082 h 4267200"/>
              <a:gd name="connsiteX536" fmla="*/ 39394 w 12192000"/>
              <a:gd name="connsiteY536" fmla="*/ 1784856 h 4267200"/>
              <a:gd name="connsiteX537" fmla="*/ 135813 w 12192000"/>
              <a:gd name="connsiteY537" fmla="*/ 1888838 h 4267200"/>
              <a:gd name="connsiteX538" fmla="*/ 242575 w 12192000"/>
              <a:gd name="connsiteY538" fmla="*/ 1958841 h 4267200"/>
              <a:gd name="connsiteX539" fmla="*/ 82197 w 12192000"/>
              <a:gd name="connsiteY539" fmla="*/ 1754826 h 4267200"/>
              <a:gd name="connsiteX540" fmla="*/ 0 w 12192000"/>
              <a:gd name="connsiteY540" fmla="*/ 1679650 h 4267200"/>
              <a:gd name="connsiteX541" fmla="*/ 0 w 12192000"/>
              <a:gd name="connsiteY541" fmla="*/ 1602463 h 4267200"/>
              <a:gd name="connsiteX542" fmla="*/ 84689 w 12192000"/>
              <a:gd name="connsiteY542" fmla="*/ 1677442 h 4267200"/>
              <a:gd name="connsiteX543" fmla="*/ 298437 w 12192000"/>
              <a:gd name="connsiteY543" fmla="*/ 1968019 h 4267200"/>
              <a:gd name="connsiteX544" fmla="*/ 227269 w 12192000"/>
              <a:gd name="connsiteY544" fmla="*/ 1114064 h 4267200"/>
              <a:gd name="connsiteX545" fmla="*/ 248003 w 12192000"/>
              <a:gd name="connsiteY545" fmla="*/ 1089613 h 4267200"/>
              <a:gd name="connsiteX546" fmla="*/ 427020 w 12192000"/>
              <a:gd name="connsiteY546" fmla="*/ 1619803 h 4267200"/>
              <a:gd name="connsiteX547" fmla="*/ 340345 w 12192000"/>
              <a:gd name="connsiteY547" fmla="*/ 2027739 h 4267200"/>
              <a:gd name="connsiteX548" fmla="*/ 360865 w 12192000"/>
              <a:gd name="connsiteY548" fmla="*/ 2044827 h 4267200"/>
              <a:gd name="connsiteX549" fmla="*/ 560414 w 12192000"/>
              <a:gd name="connsiteY549" fmla="*/ 2421457 h 4267200"/>
              <a:gd name="connsiteX550" fmla="*/ 1359703 w 12192000"/>
              <a:gd name="connsiteY550" fmla="*/ 2578554 h 4267200"/>
              <a:gd name="connsiteX551" fmla="*/ 1359422 w 12192000"/>
              <a:gd name="connsiteY551" fmla="*/ 2577994 h 4267200"/>
              <a:gd name="connsiteX552" fmla="*/ 828701 w 12192000"/>
              <a:gd name="connsiteY552" fmla="*/ 1839520 h 4267200"/>
              <a:gd name="connsiteX553" fmla="*/ 494427 w 12192000"/>
              <a:gd name="connsiteY553" fmla="*/ 1092333 h 4267200"/>
              <a:gd name="connsiteX554" fmla="*/ 506322 w 12192000"/>
              <a:gd name="connsiteY554" fmla="*/ 1020997 h 4267200"/>
              <a:gd name="connsiteX555" fmla="*/ 4570198 w 12192000"/>
              <a:gd name="connsiteY555" fmla="*/ 978081 h 4267200"/>
              <a:gd name="connsiteX556" fmla="*/ 4523691 w 12192000"/>
              <a:gd name="connsiteY556" fmla="*/ 1127776 h 4267200"/>
              <a:gd name="connsiteX557" fmla="*/ 4509875 w 12192000"/>
              <a:gd name="connsiteY557" fmla="*/ 1167552 h 4267200"/>
              <a:gd name="connsiteX558" fmla="*/ 4478168 w 12192000"/>
              <a:gd name="connsiteY558" fmla="*/ 1260735 h 4267200"/>
              <a:gd name="connsiteX559" fmla="*/ 4409309 w 12192000"/>
              <a:gd name="connsiteY559" fmla="*/ 1666996 h 4267200"/>
              <a:gd name="connsiteX560" fmla="*/ 4370031 w 12192000"/>
              <a:gd name="connsiteY560" fmla="*/ 1955666 h 4267200"/>
              <a:gd name="connsiteX561" fmla="*/ 4570198 w 12192000"/>
              <a:gd name="connsiteY561" fmla="*/ 978081 h 4267200"/>
              <a:gd name="connsiteX562" fmla="*/ 12149131 w 12192000"/>
              <a:gd name="connsiteY562" fmla="*/ 959050 h 4267200"/>
              <a:gd name="connsiteX563" fmla="*/ 12105664 w 12192000"/>
              <a:gd name="connsiteY563" fmla="*/ 1006960 h 4267200"/>
              <a:gd name="connsiteX564" fmla="*/ 11883102 w 12192000"/>
              <a:gd name="connsiteY564" fmla="*/ 1184424 h 4267200"/>
              <a:gd name="connsiteX565" fmla="*/ 11665174 w 12192000"/>
              <a:gd name="connsiteY565" fmla="*/ 1317493 h 4267200"/>
              <a:gd name="connsiteX566" fmla="*/ 11590337 w 12192000"/>
              <a:gd name="connsiteY566" fmla="*/ 1348256 h 4267200"/>
              <a:gd name="connsiteX567" fmla="*/ 11492588 w 12192000"/>
              <a:gd name="connsiteY567" fmla="*/ 1390573 h 4267200"/>
              <a:gd name="connsiteX568" fmla="*/ 11888865 w 12192000"/>
              <a:gd name="connsiteY568" fmla="*/ 1220988 h 4267200"/>
              <a:gd name="connsiteX569" fmla="*/ 12149131 w 12192000"/>
              <a:gd name="connsiteY569" fmla="*/ 959050 h 4267200"/>
              <a:gd name="connsiteX570" fmla="*/ 4557898 w 12192000"/>
              <a:gd name="connsiteY570" fmla="*/ 900011 h 4267200"/>
              <a:gd name="connsiteX571" fmla="*/ 4344840 w 12192000"/>
              <a:gd name="connsiteY571" fmla="*/ 1922038 h 4267200"/>
              <a:gd name="connsiteX572" fmla="*/ 4378710 w 12192000"/>
              <a:gd name="connsiteY572" fmla="*/ 1665516 h 4267200"/>
              <a:gd name="connsiteX573" fmla="*/ 4448798 w 12192000"/>
              <a:gd name="connsiteY573" fmla="*/ 1253024 h 4267200"/>
              <a:gd name="connsiteX574" fmla="*/ 4480315 w 12192000"/>
              <a:gd name="connsiteY574" fmla="*/ 1158454 h 4267200"/>
              <a:gd name="connsiteX575" fmla="*/ 4494133 w 12192000"/>
              <a:gd name="connsiteY575" fmla="*/ 1118676 h 4267200"/>
              <a:gd name="connsiteX576" fmla="*/ 4557898 w 12192000"/>
              <a:gd name="connsiteY576" fmla="*/ 900011 h 4267200"/>
              <a:gd name="connsiteX577" fmla="*/ 5870151 w 12192000"/>
              <a:gd name="connsiteY577" fmla="*/ 898890 h 4267200"/>
              <a:gd name="connsiteX578" fmla="*/ 5861335 w 12192000"/>
              <a:gd name="connsiteY578" fmla="*/ 899177 h 4267200"/>
              <a:gd name="connsiteX579" fmla="*/ 5843702 w 12192000"/>
              <a:gd name="connsiteY579" fmla="*/ 899748 h 4267200"/>
              <a:gd name="connsiteX580" fmla="*/ 5651107 w 12192000"/>
              <a:gd name="connsiteY580" fmla="*/ 920306 h 4267200"/>
              <a:gd name="connsiteX581" fmla="*/ 5459407 w 12192000"/>
              <a:gd name="connsiteY581" fmla="*/ 940975 h 4267200"/>
              <a:gd name="connsiteX582" fmla="*/ 5374846 w 12192000"/>
              <a:gd name="connsiteY582" fmla="*/ 941988 h 4267200"/>
              <a:gd name="connsiteX583" fmla="*/ 5256105 w 12192000"/>
              <a:gd name="connsiteY583" fmla="*/ 945632 h 4267200"/>
              <a:gd name="connsiteX584" fmla="*/ 5107071 w 12192000"/>
              <a:gd name="connsiteY584" fmla="*/ 969720 h 4267200"/>
              <a:gd name="connsiteX585" fmla="*/ 4998681 w 12192000"/>
              <a:gd name="connsiteY585" fmla="*/ 988771 h 4267200"/>
              <a:gd name="connsiteX586" fmla="*/ 5870151 w 12192000"/>
              <a:gd name="connsiteY586" fmla="*/ 898890 h 4267200"/>
              <a:gd name="connsiteX587" fmla="*/ 12190084 w 12192000"/>
              <a:gd name="connsiteY587" fmla="*/ 854709 h 4267200"/>
              <a:gd name="connsiteX588" fmla="*/ 12162947 w 12192000"/>
              <a:gd name="connsiteY588" fmla="*/ 879275 h 4267200"/>
              <a:gd name="connsiteX589" fmla="*/ 11721478 w 12192000"/>
              <a:gd name="connsiteY589" fmla="*/ 1216434 h 4267200"/>
              <a:gd name="connsiteX590" fmla="*/ 11680712 w 12192000"/>
              <a:gd name="connsiteY590" fmla="*/ 1239730 h 4267200"/>
              <a:gd name="connsiteX591" fmla="*/ 11505347 w 12192000"/>
              <a:gd name="connsiteY591" fmla="*/ 1352837 h 4267200"/>
              <a:gd name="connsiteX592" fmla="*/ 11580962 w 12192000"/>
              <a:gd name="connsiteY592" fmla="*/ 1321759 h 4267200"/>
              <a:gd name="connsiteX593" fmla="*/ 11654234 w 12192000"/>
              <a:gd name="connsiteY593" fmla="*/ 1291618 h 4267200"/>
              <a:gd name="connsiteX594" fmla="*/ 11867274 w 12192000"/>
              <a:gd name="connsiteY594" fmla="*/ 1160983 h 4267200"/>
              <a:gd name="connsiteX595" fmla="*/ 12086035 w 12192000"/>
              <a:gd name="connsiteY595" fmla="*/ 986418 h 4267200"/>
              <a:gd name="connsiteX596" fmla="*/ 12190084 w 12192000"/>
              <a:gd name="connsiteY596" fmla="*/ 854709 h 4267200"/>
              <a:gd name="connsiteX597" fmla="*/ 5504425 w 12192000"/>
              <a:gd name="connsiteY597" fmla="*/ 848067 h 4267200"/>
              <a:gd name="connsiteX598" fmla="*/ 4968849 w 12192000"/>
              <a:gd name="connsiteY598" fmla="*/ 962318 h 4267200"/>
              <a:gd name="connsiteX599" fmla="*/ 5104039 w 12192000"/>
              <a:gd name="connsiteY599" fmla="*/ 940634 h 4267200"/>
              <a:gd name="connsiteX600" fmla="*/ 5256311 w 12192000"/>
              <a:gd name="connsiteY600" fmla="*/ 916490 h 4267200"/>
              <a:gd name="connsiteX601" fmla="*/ 5377381 w 12192000"/>
              <a:gd name="connsiteY601" fmla="*/ 912671 h 4267200"/>
              <a:gd name="connsiteX602" fmla="*/ 5460148 w 12192000"/>
              <a:gd name="connsiteY602" fmla="*/ 911442 h 4267200"/>
              <a:gd name="connsiteX603" fmla="*/ 5648971 w 12192000"/>
              <a:gd name="connsiteY603" fmla="*/ 891331 h 4267200"/>
              <a:gd name="connsiteX604" fmla="*/ 5844807 w 12192000"/>
              <a:gd name="connsiteY604" fmla="*/ 870718 h 4267200"/>
              <a:gd name="connsiteX605" fmla="*/ 5862975 w 12192000"/>
              <a:gd name="connsiteY605" fmla="*/ 869756 h 4267200"/>
              <a:gd name="connsiteX606" fmla="*/ 5920887 w 12192000"/>
              <a:gd name="connsiteY606" fmla="*/ 865929 h 4267200"/>
              <a:gd name="connsiteX607" fmla="*/ 5504425 w 12192000"/>
              <a:gd name="connsiteY607" fmla="*/ 848067 h 4267200"/>
              <a:gd name="connsiteX608" fmla="*/ 8924104 w 12192000"/>
              <a:gd name="connsiteY608" fmla="*/ 777000 h 4267200"/>
              <a:gd name="connsiteX609" fmla="*/ 8921999 w 12192000"/>
              <a:gd name="connsiteY609" fmla="*/ 794136 h 4267200"/>
              <a:gd name="connsiteX610" fmla="*/ 8916066 w 12192000"/>
              <a:gd name="connsiteY610" fmla="*/ 843129 h 4267200"/>
              <a:gd name="connsiteX611" fmla="*/ 8909852 w 12192000"/>
              <a:gd name="connsiteY611" fmla="*/ 1005313 h 4267200"/>
              <a:gd name="connsiteX612" fmla="*/ 8936982 w 12192000"/>
              <a:gd name="connsiteY612" fmla="*/ 1614896 h 4267200"/>
              <a:gd name="connsiteX613" fmla="*/ 8939706 w 12192000"/>
              <a:gd name="connsiteY613" fmla="*/ 1632791 h 4267200"/>
              <a:gd name="connsiteX614" fmla="*/ 8946691 w 12192000"/>
              <a:gd name="connsiteY614" fmla="*/ 1680170 h 4267200"/>
              <a:gd name="connsiteX615" fmla="*/ 8947643 w 12192000"/>
              <a:gd name="connsiteY615" fmla="*/ 1649028 h 4267200"/>
              <a:gd name="connsiteX616" fmla="*/ 8931687 w 12192000"/>
              <a:gd name="connsiteY616" fmla="*/ 871628 h 4267200"/>
              <a:gd name="connsiteX617" fmla="*/ 8929804 w 12192000"/>
              <a:gd name="connsiteY617" fmla="*/ 850229 h 4267200"/>
              <a:gd name="connsiteX618" fmla="*/ 8924104 w 12192000"/>
              <a:gd name="connsiteY618" fmla="*/ 777000 h 4267200"/>
              <a:gd name="connsiteX619" fmla="*/ 8951219 w 12192000"/>
              <a:gd name="connsiteY619" fmla="*/ 764662 h 4267200"/>
              <a:gd name="connsiteX620" fmla="*/ 8957270 w 12192000"/>
              <a:gd name="connsiteY620" fmla="*/ 847698 h 4267200"/>
              <a:gd name="connsiteX621" fmla="*/ 8959153 w 12192000"/>
              <a:gd name="connsiteY621" fmla="*/ 869097 h 4267200"/>
              <a:gd name="connsiteX622" fmla="*/ 8976081 w 12192000"/>
              <a:gd name="connsiteY622" fmla="*/ 1619865 h 4267200"/>
              <a:gd name="connsiteX623" fmla="*/ 8951219 w 12192000"/>
              <a:gd name="connsiteY623" fmla="*/ 764662 h 4267200"/>
              <a:gd name="connsiteX624" fmla="*/ 8898081 w 12192000"/>
              <a:gd name="connsiteY624" fmla="*/ 630137 h 4267200"/>
              <a:gd name="connsiteX625" fmla="*/ 8910095 w 12192000"/>
              <a:gd name="connsiteY625" fmla="*/ 1626691 h 4267200"/>
              <a:gd name="connsiteX626" fmla="*/ 8908822 w 12192000"/>
              <a:gd name="connsiteY626" fmla="*/ 1619067 h 4267200"/>
              <a:gd name="connsiteX627" fmla="*/ 8881669 w 12192000"/>
              <a:gd name="connsiteY627" fmla="*/ 1004967 h 4267200"/>
              <a:gd name="connsiteX628" fmla="*/ 8888265 w 12192000"/>
              <a:gd name="connsiteY628" fmla="*/ 840369 h 4267200"/>
              <a:gd name="connsiteX629" fmla="*/ 8894429 w 12192000"/>
              <a:gd name="connsiteY629" fmla="*/ 790831 h 4267200"/>
              <a:gd name="connsiteX630" fmla="*/ 8898081 w 12192000"/>
              <a:gd name="connsiteY630" fmla="*/ 630137 h 4267200"/>
              <a:gd name="connsiteX631" fmla="*/ 11491396 w 12192000"/>
              <a:gd name="connsiteY631" fmla="*/ 623931 h 4267200"/>
              <a:gd name="connsiteX632" fmla="*/ 11413329 w 12192000"/>
              <a:gd name="connsiteY632" fmla="*/ 662344 h 4267200"/>
              <a:gd name="connsiteX633" fmla="*/ 10966547 w 12192000"/>
              <a:gd name="connsiteY633" fmla="*/ 818916 h 4267200"/>
              <a:gd name="connsiteX634" fmla="*/ 10498883 w 12192000"/>
              <a:gd name="connsiteY634" fmla="*/ 1111507 h 4267200"/>
              <a:gd name="connsiteX635" fmla="*/ 10671292 w 12192000"/>
              <a:gd name="connsiteY635" fmla="*/ 1035777 h 4267200"/>
              <a:gd name="connsiteX636" fmla="*/ 10685894 w 12192000"/>
              <a:gd name="connsiteY636" fmla="*/ 1027151 h 4267200"/>
              <a:gd name="connsiteX637" fmla="*/ 11104337 w 12192000"/>
              <a:gd name="connsiteY637" fmla="*/ 817377 h 4267200"/>
              <a:gd name="connsiteX638" fmla="*/ 11491396 w 12192000"/>
              <a:gd name="connsiteY638" fmla="*/ 623931 h 4267200"/>
              <a:gd name="connsiteX639" fmla="*/ 10779304 w 12192000"/>
              <a:gd name="connsiteY639" fmla="*/ 584486 h 4267200"/>
              <a:gd name="connsiteX640" fmla="*/ 10658378 w 12192000"/>
              <a:gd name="connsiteY640" fmla="*/ 772788 h 4267200"/>
              <a:gd name="connsiteX641" fmla="*/ 10475581 w 12192000"/>
              <a:gd name="connsiteY641" fmla="*/ 1070739 h 4267200"/>
              <a:gd name="connsiteX642" fmla="*/ 10735178 w 12192000"/>
              <a:gd name="connsiteY642" fmla="*/ 693281 h 4267200"/>
              <a:gd name="connsiteX643" fmla="*/ 10132488 w 12192000"/>
              <a:gd name="connsiteY643" fmla="*/ 518596 h 4267200"/>
              <a:gd name="connsiteX644" fmla="*/ 9879465 w 12192000"/>
              <a:gd name="connsiteY644" fmla="*/ 567273 h 4267200"/>
              <a:gd name="connsiteX645" fmla="*/ 9364243 w 12192000"/>
              <a:gd name="connsiteY645" fmla="*/ 809468 h 4267200"/>
              <a:gd name="connsiteX646" fmla="*/ 9366655 w 12192000"/>
              <a:gd name="connsiteY646" fmla="*/ 809848 h 4267200"/>
              <a:gd name="connsiteX647" fmla="*/ 9914233 w 12192000"/>
              <a:gd name="connsiteY647" fmla="*/ 596159 h 4267200"/>
              <a:gd name="connsiteX648" fmla="*/ 10264524 w 12192000"/>
              <a:gd name="connsiteY648" fmla="*/ 501747 h 4267200"/>
              <a:gd name="connsiteX649" fmla="*/ 9922837 w 12192000"/>
              <a:gd name="connsiteY649" fmla="*/ 622979 h 4267200"/>
              <a:gd name="connsiteX650" fmla="*/ 9416908 w 12192000"/>
              <a:gd name="connsiteY650" fmla="*/ 818889 h 4267200"/>
              <a:gd name="connsiteX651" fmla="*/ 9418234 w 12192000"/>
              <a:gd name="connsiteY651" fmla="*/ 818810 h 4267200"/>
              <a:gd name="connsiteX652" fmla="*/ 10264524 w 12192000"/>
              <a:gd name="connsiteY652" fmla="*/ 501747 h 4267200"/>
              <a:gd name="connsiteX653" fmla="*/ 10802699 w 12192000"/>
              <a:gd name="connsiteY653" fmla="*/ 488163 h 4267200"/>
              <a:gd name="connsiteX654" fmla="*/ 10618739 w 12192000"/>
              <a:gd name="connsiteY654" fmla="*/ 734118 h 4267200"/>
              <a:gd name="connsiteX655" fmla="*/ 10604580 w 12192000"/>
              <a:gd name="connsiteY655" fmla="*/ 753877 h 4267200"/>
              <a:gd name="connsiteX656" fmla="*/ 10529643 w 12192000"/>
              <a:gd name="connsiteY656" fmla="*/ 867004 h 4267200"/>
              <a:gd name="connsiteX657" fmla="*/ 10462194 w 12192000"/>
              <a:gd name="connsiteY657" fmla="*/ 1035452 h 4267200"/>
              <a:gd name="connsiteX658" fmla="*/ 10635117 w 12192000"/>
              <a:gd name="connsiteY658" fmla="*/ 757788 h 4267200"/>
              <a:gd name="connsiteX659" fmla="*/ 10802699 w 12192000"/>
              <a:gd name="connsiteY659" fmla="*/ 488163 h 4267200"/>
              <a:gd name="connsiteX660" fmla="*/ 10359107 w 12192000"/>
              <a:gd name="connsiteY660" fmla="*/ 485136 h 4267200"/>
              <a:gd name="connsiteX661" fmla="*/ 9515108 w 12192000"/>
              <a:gd name="connsiteY661" fmla="*/ 825701 h 4267200"/>
              <a:gd name="connsiteX662" fmla="*/ 10359107 w 12192000"/>
              <a:gd name="connsiteY662" fmla="*/ 485136 h 4267200"/>
              <a:gd name="connsiteX663" fmla="*/ 11886089 w 12192000"/>
              <a:gd name="connsiteY663" fmla="*/ 483936 h 4267200"/>
              <a:gd name="connsiteX664" fmla="*/ 11622890 w 12192000"/>
              <a:gd name="connsiteY664" fmla="*/ 661575 h 4267200"/>
              <a:gd name="connsiteX665" fmla="*/ 11038640 w 12192000"/>
              <a:gd name="connsiteY665" fmla="*/ 996875 h 4267200"/>
              <a:gd name="connsiteX666" fmla="*/ 10561310 w 12192000"/>
              <a:gd name="connsiteY666" fmla="*/ 1145020 h 4267200"/>
              <a:gd name="connsiteX667" fmla="*/ 10675127 w 12192000"/>
              <a:gd name="connsiteY667" fmla="*/ 1163586 h 4267200"/>
              <a:gd name="connsiteX668" fmla="*/ 11120351 w 12192000"/>
              <a:gd name="connsiteY668" fmla="*/ 990907 h 4267200"/>
              <a:gd name="connsiteX669" fmla="*/ 11648506 w 12192000"/>
              <a:gd name="connsiteY669" fmla="*/ 680145 h 4267200"/>
              <a:gd name="connsiteX670" fmla="*/ 11886089 w 12192000"/>
              <a:gd name="connsiteY670" fmla="*/ 483936 h 4267200"/>
              <a:gd name="connsiteX671" fmla="*/ 3607114 w 12192000"/>
              <a:gd name="connsiteY671" fmla="*/ 467441 h 4267200"/>
              <a:gd name="connsiteX672" fmla="*/ 3296242 w 12192000"/>
              <a:gd name="connsiteY672" fmla="*/ 807991 h 4267200"/>
              <a:gd name="connsiteX673" fmla="*/ 3174674 w 12192000"/>
              <a:gd name="connsiteY673" fmla="*/ 919759 h 4267200"/>
              <a:gd name="connsiteX674" fmla="*/ 3042978 w 12192000"/>
              <a:gd name="connsiteY674" fmla="*/ 1054894 h 4267200"/>
              <a:gd name="connsiteX675" fmla="*/ 2968914 w 12192000"/>
              <a:gd name="connsiteY675" fmla="*/ 1133756 h 4267200"/>
              <a:gd name="connsiteX676" fmla="*/ 3103823 w 12192000"/>
              <a:gd name="connsiteY676" fmla="*/ 1026814 h 4267200"/>
              <a:gd name="connsiteX677" fmla="*/ 3607114 w 12192000"/>
              <a:gd name="connsiteY677" fmla="*/ 467441 h 4267200"/>
              <a:gd name="connsiteX678" fmla="*/ 10784544 w 12192000"/>
              <a:gd name="connsiteY678" fmla="*/ 465669 h 4267200"/>
              <a:gd name="connsiteX679" fmla="*/ 10426419 w 12192000"/>
              <a:gd name="connsiteY679" fmla="*/ 1062158 h 4267200"/>
              <a:gd name="connsiteX680" fmla="*/ 10471732 w 12192000"/>
              <a:gd name="connsiteY680" fmla="*/ 921679 h 4267200"/>
              <a:gd name="connsiteX681" fmla="*/ 10504824 w 12192000"/>
              <a:gd name="connsiteY681" fmla="*/ 852631 h 4267200"/>
              <a:gd name="connsiteX682" fmla="*/ 10582237 w 12192000"/>
              <a:gd name="connsiteY682" fmla="*/ 736692 h 4267200"/>
              <a:gd name="connsiteX683" fmla="*/ 10596401 w 12192000"/>
              <a:gd name="connsiteY683" fmla="*/ 716935 h 4267200"/>
              <a:gd name="connsiteX684" fmla="*/ 10784544 w 12192000"/>
              <a:gd name="connsiteY684" fmla="*/ 465669 h 4267200"/>
              <a:gd name="connsiteX685" fmla="*/ 11916494 w 12192000"/>
              <a:gd name="connsiteY685" fmla="*/ 422768 h 4267200"/>
              <a:gd name="connsiteX686" fmla="*/ 11703185 w 12192000"/>
              <a:gd name="connsiteY686" fmla="*/ 528178 h 4267200"/>
              <a:gd name="connsiteX687" fmla="*/ 11680755 w 12192000"/>
              <a:gd name="connsiteY687" fmla="*/ 543149 h 4267200"/>
              <a:gd name="connsiteX688" fmla="*/ 11116818 w 12192000"/>
              <a:gd name="connsiteY688" fmla="*/ 842623 h 4267200"/>
              <a:gd name="connsiteX689" fmla="*/ 10700164 w 12192000"/>
              <a:gd name="connsiteY689" fmla="*/ 1051220 h 4267200"/>
              <a:gd name="connsiteX690" fmla="*/ 10685570 w 12192000"/>
              <a:gd name="connsiteY690" fmla="*/ 1059849 h 4267200"/>
              <a:gd name="connsiteX691" fmla="*/ 10584288 w 12192000"/>
              <a:gd name="connsiteY691" fmla="*/ 1113543 h 4267200"/>
              <a:gd name="connsiteX692" fmla="*/ 11026698 w 12192000"/>
              <a:gd name="connsiteY692" fmla="*/ 971858 h 4267200"/>
              <a:gd name="connsiteX693" fmla="*/ 11607604 w 12192000"/>
              <a:gd name="connsiteY693" fmla="*/ 638368 h 4267200"/>
              <a:gd name="connsiteX694" fmla="*/ 11919452 w 12192000"/>
              <a:gd name="connsiteY694" fmla="*/ 423380 h 4267200"/>
              <a:gd name="connsiteX695" fmla="*/ 11916494 w 12192000"/>
              <a:gd name="connsiteY695" fmla="*/ 422768 h 4267200"/>
              <a:gd name="connsiteX696" fmla="*/ 8148168 w 12192000"/>
              <a:gd name="connsiteY696" fmla="*/ 416949 h 4267200"/>
              <a:gd name="connsiteX697" fmla="*/ 7862052 w 12192000"/>
              <a:gd name="connsiteY697" fmla="*/ 694330 h 4267200"/>
              <a:gd name="connsiteX698" fmla="*/ 7808002 w 12192000"/>
              <a:gd name="connsiteY698" fmla="*/ 759654 h 4267200"/>
              <a:gd name="connsiteX699" fmla="*/ 8295299 w 12192000"/>
              <a:gd name="connsiteY699" fmla="*/ 416143 h 4267200"/>
              <a:gd name="connsiteX700" fmla="*/ 8309124 w 12192000"/>
              <a:gd name="connsiteY700" fmla="*/ 534021 h 4267200"/>
              <a:gd name="connsiteX701" fmla="*/ 8293154 w 12192000"/>
              <a:gd name="connsiteY701" fmla="*/ 672115 h 4267200"/>
              <a:gd name="connsiteX702" fmla="*/ 8279099 w 12192000"/>
              <a:gd name="connsiteY702" fmla="*/ 769176 h 4267200"/>
              <a:gd name="connsiteX703" fmla="*/ 8309186 w 12192000"/>
              <a:gd name="connsiteY703" fmla="*/ 1060039 h 4267200"/>
              <a:gd name="connsiteX704" fmla="*/ 8410512 w 12192000"/>
              <a:gd name="connsiteY704" fmla="*/ 1511108 h 4267200"/>
              <a:gd name="connsiteX705" fmla="*/ 8351657 w 12192000"/>
              <a:gd name="connsiteY705" fmla="*/ 521768 h 4267200"/>
              <a:gd name="connsiteX706" fmla="*/ 8295299 w 12192000"/>
              <a:gd name="connsiteY706" fmla="*/ 416143 h 4267200"/>
              <a:gd name="connsiteX707" fmla="*/ 8266483 w 12192000"/>
              <a:gd name="connsiteY707" fmla="*/ 414244 h 4267200"/>
              <a:gd name="connsiteX708" fmla="*/ 8343425 w 12192000"/>
              <a:gd name="connsiteY708" fmla="*/ 1357811 h 4267200"/>
              <a:gd name="connsiteX709" fmla="*/ 8282114 w 12192000"/>
              <a:gd name="connsiteY709" fmla="*/ 1064671 h 4267200"/>
              <a:gd name="connsiteX710" fmla="*/ 8251298 w 12192000"/>
              <a:gd name="connsiteY710" fmla="*/ 766414 h 4267200"/>
              <a:gd name="connsiteX711" fmla="*/ 8265729 w 12192000"/>
              <a:gd name="connsiteY711" fmla="*/ 666939 h 4267200"/>
              <a:gd name="connsiteX712" fmla="*/ 8281494 w 12192000"/>
              <a:gd name="connsiteY712" fmla="*/ 533909 h 4267200"/>
              <a:gd name="connsiteX713" fmla="*/ 8266483 w 12192000"/>
              <a:gd name="connsiteY713" fmla="*/ 414244 h 4267200"/>
              <a:gd name="connsiteX714" fmla="*/ 8140802 w 12192000"/>
              <a:gd name="connsiteY714" fmla="*/ 388720 h 4267200"/>
              <a:gd name="connsiteX715" fmla="*/ 7860379 w 12192000"/>
              <a:gd name="connsiteY715" fmla="*/ 596411 h 4267200"/>
              <a:gd name="connsiteX716" fmla="*/ 7737688 w 12192000"/>
              <a:gd name="connsiteY716" fmla="*/ 790400 h 4267200"/>
              <a:gd name="connsiteX717" fmla="*/ 7726885 w 12192000"/>
              <a:gd name="connsiteY717" fmla="*/ 812869 h 4267200"/>
              <a:gd name="connsiteX718" fmla="*/ 7840490 w 12192000"/>
              <a:gd name="connsiteY718" fmla="*/ 676832 h 4267200"/>
              <a:gd name="connsiteX719" fmla="*/ 8140802 w 12192000"/>
              <a:gd name="connsiteY719" fmla="*/ 388720 h 4267200"/>
              <a:gd name="connsiteX720" fmla="*/ 3744487 w 12192000"/>
              <a:gd name="connsiteY720" fmla="*/ 383136 h 4267200"/>
              <a:gd name="connsiteX721" fmla="*/ 3970213 w 12192000"/>
              <a:gd name="connsiteY721" fmla="*/ 995559 h 4267200"/>
              <a:gd name="connsiteX722" fmla="*/ 3744487 w 12192000"/>
              <a:gd name="connsiteY722" fmla="*/ 383136 h 4267200"/>
              <a:gd name="connsiteX723" fmla="*/ 3624562 w 12192000"/>
              <a:gd name="connsiteY723" fmla="*/ 367041 h 4267200"/>
              <a:gd name="connsiteX724" fmla="*/ 3489712 w 12192000"/>
              <a:gd name="connsiteY724" fmla="*/ 485386 h 4267200"/>
              <a:gd name="connsiteX725" fmla="*/ 3182994 w 12192000"/>
              <a:gd name="connsiteY725" fmla="*/ 828265 h 4267200"/>
              <a:gd name="connsiteX726" fmla="*/ 2892114 w 12192000"/>
              <a:gd name="connsiteY726" fmla="*/ 1172635 h 4267200"/>
              <a:gd name="connsiteX727" fmla="*/ 3021459 w 12192000"/>
              <a:gd name="connsiteY727" fmla="*/ 1035385 h 4267200"/>
              <a:gd name="connsiteX728" fmla="*/ 3153873 w 12192000"/>
              <a:gd name="connsiteY728" fmla="*/ 898971 h 4267200"/>
              <a:gd name="connsiteX729" fmla="*/ 3276511 w 12192000"/>
              <a:gd name="connsiteY729" fmla="*/ 786423 h 4267200"/>
              <a:gd name="connsiteX730" fmla="*/ 3584154 w 12192000"/>
              <a:gd name="connsiteY730" fmla="*/ 448218 h 4267200"/>
              <a:gd name="connsiteX731" fmla="*/ 3624562 w 12192000"/>
              <a:gd name="connsiteY731" fmla="*/ 367041 h 4267200"/>
              <a:gd name="connsiteX732" fmla="*/ 3766672 w 12192000"/>
              <a:gd name="connsiteY732" fmla="*/ 359429 h 4267200"/>
              <a:gd name="connsiteX733" fmla="*/ 3996338 w 12192000"/>
              <a:gd name="connsiteY733" fmla="*/ 968237 h 4267200"/>
              <a:gd name="connsiteX734" fmla="*/ 3766672 w 12192000"/>
              <a:gd name="connsiteY734" fmla="*/ 359429 h 4267200"/>
              <a:gd name="connsiteX735" fmla="*/ 5805386 w 12192000"/>
              <a:gd name="connsiteY735" fmla="*/ 239240 h 4267200"/>
              <a:gd name="connsiteX736" fmla="*/ 5736947 w 12192000"/>
              <a:gd name="connsiteY736" fmla="*/ 261367 h 4267200"/>
              <a:gd name="connsiteX737" fmla="*/ 5427012 w 12192000"/>
              <a:gd name="connsiteY737" fmla="*/ 311272 h 4267200"/>
              <a:gd name="connsiteX738" fmla="*/ 5147818 w 12192000"/>
              <a:gd name="connsiteY738" fmla="*/ 322112 h 4267200"/>
              <a:gd name="connsiteX739" fmla="*/ 5060854 w 12192000"/>
              <a:gd name="connsiteY739" fmla="*/ 311882 h 4267200"/>
              <a:gd name="connsiteX740" fmla="*/ 4945989 w 12192000"/>
              <a:gd name="connsiteY740" fmla="*/ 300516 h 4267200"/>
              <a:gd name="connsiteX741" fmla="*/ 5410479 w 12192000"/>
              <a:gd name="connsiteY741" fmla="*/ 348434 h 4267200"/>
              <a:gd name="connsiteX742" fmla="*/ 5805386 w 12192000"/>
              <a:gd name="connsiteY742" fmla="*/ 239240 h 4267200"/>
              <a:gd name="connsiteX743" fmla="*/ 5905192 w 12192000"/>
              <a:gd name="connsiteY743" fmla="*/ 163079 h 4267200"/>
              <a:gd name="connsiteX744" fmla="*/ 5865655 w 12192000"/>
              <a:gd name="connsiteY744" fmla="*/ 171901 h 4267200"/>
              <a:gd name="connsiteX745" fmla="*/ 5259740 w 12192000"/>
              <a:gd name="connsiteY745" fmla="*/ 257013 h 4267200"/>
              <a:gd name="connsiteX746" fmla="*/ 5208466 w 12192000"/>
              <a:gd name="connsiteY746" fmla="*/ 257550 h 4267200"/>
              <a:gd name="connsiteX747" fmla="*/ 4980204 w 12192000"/>
              <a:gd name="connsiteY747" fmla="*/ 271903 h 4267200"/>
              <a:gd name="connsiteX748" fmla="*/ 5068068 w 12192000"/>
              <a:gd name="connsiteY748" fmla="*/ 282244 h 4267200"/>
              <a:gd name="connsiteX749" fmla="*/ 5153231 w 12192000"/>
              <a:gd name="connsiteY749" fmla="*/ 292240 h 4267200"/>
              <a:gd name="connsiteX750" fmla="*/ 5426491 w 12192000"/>
              <a:gd name="connsiteY750" fmla="*/ 281128 h 4267200"/>
              <a:gd name="connsiteX751" fmla="*/ 5731212 w 12192000"/>
              <a:gd name="connsiteY751" fmla="*/ 231951 h 4267200"/>
              <a:gd name="connsiteX752" fmla="*/ 5905192 w 12192000"/>
              <a:gd name="connsiteY752" fmla="*/ 163079 h 4267200"/>
              <a:gd name="connsiteX753" fmla="*/ 5944437 w 12192000"/>
              <a:gd name="connsiteY753" fmla="*/ 113829 h 4267200"/>
              <a:gd name="connsiteX754" fmla="*/ 5825032 w 12192000"/>
              <a:gd name="connsiteY754" fmla="*/ 146405 h 4267200"/>
              <a:gd name="connsiteX755" fmla="*/ 4955599 w 12192000"/>
              <a:gd name="connsiteY755" fmla="*/ 247008 h 4267200"/>
              <a:gd name="connsiteX756" fmla="*/ 5210104 w 12192000"/>
              <a:gd name="connsiteY756" fmla="*/ 228123 h 4267200"/>
              <a:gd name="connsiteX757" fmla="*/ 5261015 w 12192000"/>
              <a:gd name="connsiteY757" fmla="*/ 227087 h 4267200"/>
              <a:gd name="connsiteX758" fmla="*/ 5861181 w 12192000"/>
              <a:gd name="connsiteY758" fmla="*/ 143093 h 4267200"/>
              <a:gd name="connsiteX759" fmla="*/ 5961252 w 12192000"/>
              <a:gd name="connsiteY759" fmla="*/ 114820 h 4267200"/>
              <a:gd name="connsiteX760" fmla="*/ 5944437 w 12192000"/>
              <a:gd name="connsiteY760" fmla="*/ 113829 h 4267200"/>
              <a:gd name="connsiteX761" fmla="*/ 9095810 w 12192000"/>
              <a:gd name="connsiteY761" fmla="*/ 0 h 4267200"/>
              <a:gd name="connsiteX762" fmla="*/ 9215999 w 12192000"/>
              <a:gd name="connsiteY762" fmla="*/ 0 h 4267200"/>
              <a:gd name="connsiteX763" fmla="*/ 9250991 w 12192000"/>
              <a:gd name="connsiteY763" fmla="*/ 17650 h 4267200"/>
              <a:gd name="connsiteX764" fmla="*/ 9551793 w 12192000"/>
              <a:gd name="connsiteY764" fmla="*/ 69947 h 4267200"/>
              <a:gd name="connsiteX765" fmla="*/ 10211701 w 12192000"/>
              <a:gd name="connsiteY765" fmla="*/ 15192 h 4267200"/>
              <a:gd name="connsiteX766" fmla="*/ 9665014 w 12192000"/>
              <a:gd name="connsiteY766" fmla="*/ 41266 h 4267200"/>
              <a:gd name="connsiteX767" fmla="*/ 9382567 w 12192000"/>
              <a:gd name="connsiteY767" fmla="*/ 18583 h 4267200"/>
              <a:gd name="connsiteX768" fmla="*/ 9283159 w 12192000"/>
              <a:gd name="connsiteY768" fmla="*/ 0 h 4267200"/>
              <a:gd name="connsiteX769" fmla="*/ 9469266 w 12192000"/>
              <a:gd name="connsiteY769" fmla="*/ 0 h 4267200"/>
              <a:gd name="connsiteX770" fmla="*/ 9504117 w 12192000"/>
              <a:gd name="connsiteY770" fmla="*/ 4274 h 4267200"/>
              <a:gd name="connsiteX771" fmla="*/ 9667223 w 12192000"/>
              <a:gd name="connsiteY771" fmla="*/ 13232 h 4267200"/>
              <a:gd name="connsiteX772" fmla="*/ 9887703 w 12192000"/>
              <a:gd name="connsiteY772" fmla="*/ 12601 h 4267200"/>
              <a:gd name="connsiteX773" fmla="*/ 10088930 w 12192000"/>
              <a:gd name="connsiteY773" fmla="*/ 0 h 4267200"/>
              <a:gd name="connsiteX774" fmla="*/ 10544171 w 12192000"/>
              <a:gd name="connsiteY774" fmla="*/ 0 h 4267200"/>
              <a:gd name="connsiteX775" fmla="*/ 10392396 w 12192000"/>
              <a:gd name="connsiteY775" fmla="*/ 36772 h 4267200"/>
              <a:gd name="connsiteX776" fmla="*/ 9413803 w 12192000"/>
              <a:gd name="connsiteY776" fmla="*/ 131277 h 4267200"/>
              <a:gd name="connsiteX777" fmla="*/ 9174626 w 12192000"/>
              <a:gd name="connsiteY777" fmla="*/ 44983 h 4267200"/>
              <a:gd name="connsiteX778" fmla="*/ 8474998 w 12192000"/>
              <a:gd name="connsiteY778" fmla="*/ 0 h 4267200"/>
              <a:gd name="connsiteX779" fmla="*/ 8573502 w 12192000"/>
              <a:gd name="connsiteY779" fmla="*/ 0 h 4267200"/>
              <a:gd name="connsiteX780" fmla="*/ 8659539 w 12192000"/>
              <a:gd name="connsiteY780" fmla="*/ 117664 h 4267200"/>
              <a:gd name="connsiteX781" fmla="*/ 9248507 w 12192000"/>
              <a:gd name="connsiteY781" fmla="*/ 743734 h 4267200"/>
              <a:gd name="connsiteX782" fmla="*/ 9309457 w 12192000"/>
              <a:gd name="connsiteY782" fmla="*/ 795932 h 4267200"/>
              <a:gd name="connsiteX783" fmla="*/ 9785496 w 12192000"/>
              <a:gd name="connsiteY783" fmla="*/ 530713 h 4267200"/>
              <a:gd name="connsiteX784" fmla="*/ 10482828 w 12192000"/>
              <a:gd name="connsiteY784" fmla="*/ 399738 h 4267200"/>
              <a:gd name="connsiteX785" fmla="*/ 10468382 w 12192000"/>
              <a:gd name="connsiteY785" fmla="*/ 461219 h 4267200"/>
              <a:gd name="connsiteX786" fmla="*/ 9430790 w 12192000"/>
              <a:gd name="connsiteY786" fmla="*/ 895589 h 4267200"/>
              <a:gd name="connsiteX787" fmla="*/ 10019780 w 12192000"/>
              <a:gd name="connsiteY787" fmla="*/ 1298815 h 4267200"/>
              <a:gd name="connsiteX788" fmla="*/ 10372218 w 12192000"/>
              <a:gd name="connsiteY788" fmla="*/ 1146081 h 4267200"/>
              <a:gd name="connsiteX789" fmla="*/ 10896429 w 12192000"/>
              <a:gd name="connsiteY789" fmla="*/ 310883 h 4267200"/>
              <a:gd name="connsiteX790" fmla="*/ 10919735 w 12192000"/>
              <a:gd name="connsiteY790" fmla="*/ 318176 h 4267200"/>
              <a:gd name="connsiteX791" fmla="*/ 10637064 w 12192000"/>
              <a:gd name="connsiteY791" fmla="*/ 935661 h 4267200"/>
              <a:gd name="connsiteX792" fmla="*/ 10516995 w 12192000"/>
              <a:gd name="connsiteY792" fmla="*/ 1070245 h 4267200"/>
              <a:gd name="connsiteX793" fmla="*/ 10868835 w 12192000"/>
              <a:gd name="connsiteY793" fmla="*/ 815534 h 4267200"/>
              <a:gd name="connsiteX794" fmla="*/ 11704547 w 12192000"/>
              <a:gd name="connsiteY794" fmla="*/ 465665 h 4267200"/>
              <a:gd name="connsiteX795" fmla="*/ 12033562 w 12192000"/>
              <a:gd name="connsiteY795" fmla="*/ 350012 h 4267200"/>
              <a:gd name="connsiteX796" fmla="*/ 12025537 w 12192000"/>
              <a:gd name="connsiteY796" fmla="*/ 382666 h 4267200"/>
              <a:gd name="connsiteX797" fmla="*/ 11088649 w 12192000"/>
              <a:gd name="connsiteY797" fmla="*/ 1056676 h 4267200"/>
              <a:gd name="connsiteX798" fmla="*/ 10561600 w 12192000"/>
              <a:gd name="connsiteY798" fmla="*/ 1229477 h 4267200"/>
              <a:gd name="connsiteX799" fmla="*/ 10280797 w 12192000"/>
              <a:gd name="connsiteY799" fmla="*/ 1263181 h 4267200"/>
              <a:gd name="connsiteX800" fmla="*/ 10083376 w 12192000"/>
              <a:gd name="connsiteY800" fmla="*/ 1334114 h 4267200"/>
              <a:gd name="connsiteX801" fmla="*/ 10832582 w 12192000"/>
              <a:gd name="connsiteY801" fmla="*/ 1687356 h 4267200"/>
              <a:gd name="connsiteX802" fmla="*/ 10839263 w 12192000"/>
              <a:gd name="connsiteY802" fmla="*/ 1683743 h 4267200"/>
              <a:gd name="connsiteX803" fmla="*/ 11350910 w 12192000"/>
              <a:gd name="connsiteY803" fmla="*/ 1443899 h 4267200"/>
              <a:gd name="connsiteX804" fmla="*/ 11360346 w 12192000"/>
              <a:gd name="connsiteY804" fmla="*/ 1429225 h 4267200"/>
              <a:gd name="connsiteX805" fmla="*/ 12167580 w 12192000"/>
              <a:gd name="connsiteY805" fmla="*/ 789523 h 4267200"/>
              <a:gd name="connsiteX806" fmla="*/ 12192000 w 12192000"/>
              <a:gd name="connsiteY806" fmla="*/ 769876 h 4267200"/>
              <a:gd name="connsiteX807" fmla="*/ 12192000 w 12192000"/>
              <a:gd name="connsiteY807" fmla="*/ 802845 h 4267200"/>
              <a:gd name="connsiteX808" fmla="*/ 12173558 w 12192000"/>
              <a:gd name="connsiteY808" fmla="*/ 821317 h 4267200"/>
              <a:gd name="connsiteX809" fmla="*/ 12117398 w 12192000"/>
              <a:gd name="connsiteY809" fmla="*/ 877374 h 4267200"/>
              <a:gd name="connsiteX810" fmla="*/ 11472926 w 12192000"/>
              <a:gd name="connsiteY810" fmla="*/ 1344259 h 4267200"/>
              <a:gd name="connsiteX811" fmla="*/ 11666978 w 12192000"/>
              <a:gd name="connsiteY811" fmla="*/ 1215889 h 4267200"/>
              <a:gd name="connsiteX812" fmla="*/ 11707200 w 12192000"/>
              <a:gd name="connsiteY812" fmla="*/ 1192361 h 4267200"/>
              <a:gd name="connsiteX813" fmla="*/ 12144637 w 12192000"/>
              <a:gd name="connsiteY813" fmla="*/ 858646 h 4267200"/>
              <a:gd name="connsiteX814" fmla="*/ 12192000 w 12192000"/>
              <a:gd name="connsiteY814" fmla="*/ 810414 h 4267200"/>
              <a:gd name="connsiteX815" fmla="*/ 12192000 w 12192000"/>
              <a:gd name="connsiteY815" fmla="*/ 916439 h 4267200"/>
              <a:gd name="connsiteX816" fmla="*/ 12150630 w 12192000"/>
              <a:gd name="connsiteY816" fmla="*/ 982925 h 4267200"/>
              <a:gd name="connsiteX817" fmla="*/ 11389484 w 12192000"/>
              <a:gd name="connsiteY817" fmla="*/ 1469889 h 4267200"/>
              <a:gd name="connsiteX818" fmla="*/ 10923736 w 12192000"/>
              <a:gd name="connsiteY818" fmla="*/ 1721439 h 4267200"/>
              <a:gd name="connsiteX819" fmla="*/ 11091913 w 12192000"/>
              <a:gd name="connsiteY819" fmla="*/ 1780406 h 4267200"/>
              <a:gd name="connsiteX820" fmla="*/ 11771238 w 12192000"/>
              <a:gd name="connsiteY820" fmla="*/ 1944400 h 4267200"/>
              <a:gd name="connsiteX821" fmla="*/ 11783166 w 12192000"/>
              <a:gd name="connsiteY821" fmla="*/ 1931422 h 4267200"/>
              <a:gd name="connsiteX822" fmla="*/ 12131988 w 12192000"/>
              <a:gd name="connsiteY822" fmla="*/ 1574357 h 4267200"/>
              <a:gd name="connsiteX823" fmla="*/ 12192000 w 12192000"/>
              <a:gd name="connsiteY823" fmla="*/ 1537429 h 4267200"/>
              <a:gd name="connsiteX824" fmla="*/ 12192000 w 12192000"/>
              <a:gd name="connsiteY824" fmla="*/ 1589108 h 4267200"/>
              <a:gd name="connsiteX825" fmla="*/ 12112105 w 12192000"/>
              <a:gd name="connsiteY825" fmla="*/ 1640352 h 4267200"/>
              <a:gd name="connsiteX826" fmla="*/ 11849203 w 12192000"/>
              <a:gd name="connsiteY826" fmla="*/ 1900149 h 4267200"/>
              <a:gd name="connsiteX827" fmla="*/ 11946326 w 12192000"/>
              <a:gd name="connsiteY827" fmla="*/ 1822808 h 4267200"/>
              <a:gd name="connsiteX828" fmla="*/ 12055863 w 12192000"/>
              <a:gd name="connsiteY828" fmla="*/ 1735914 h 4267200"/>
              <a:gd name="connsiteX829" fmla="*/ 12150816 w 12192000"/>
              <a:gd name="connsiteY829" fmla="*/ 1678902 h 4267200"/>
              <a:gd name="connsiteX830" fmla="*/ 12192000 w 12192000"/>
              <a:gd name="connsiteY830" fmla="*/ 1655121 h 4267200"/>
              <a:gd name="connsiteX831" fmla="*/ 12192000 w 12192000"/>
              <a:gd name="connsiteY831" fmla="*/ 1686869 h 4267200"/>
              <a:gd name="connsiteX832" fmla="*/ 12163772 w 12192000"/>
              <a:gd name="connsiteY832" fmla="*/ 1703058 h 4267200"/>
              <a:gd name="connsiteX833" fmla="*/ 12070597 w 12192000"/>
              <a:gd name="connsiteY833" fmla="*/ 1758893 h 4267200"/>
              <a:gd name="connsiteX834" fmla="*/ 11963621 w 12192000"/>
              <a:gd name="connsiteY834" fmla="*/ 1844299 h 4267200"/>
              <a:gd name="connsiteX835" fmla="*/ 11886604 w 12192000"/>
              <a:gd name="connsiteY835" fmla="*/ 1907617 h 4267200"/>
              <a:gd name="connsiteX836" fmla="*/ 12153575 w 12192000"/>
              <a:gd name="connsiteY836" fmla="*/ 1786372 h 4267200"/>
              <a:gd name="connsiteX837" fmla="*/ 12192000 w 12192000"/>
              <a:gd name="connsiteY837" fmla="*/ 1759693 h 4267200"/>
              <a:gd name="connsiteX838" fmla="*/ 12192000 w 12192000"/>
              <a:gd name="connsiteY838" fmla="*/ 1809459 h 4267200"/>
              <a:gd name="connsiteX839" fmla="*/ 12121362 w 12192000"/>
              <a:gd name="connsiteY839" fmla="*/ 1857561 h 4267200"/>
              <a:gd name="connsiteX840" fmla="*/ 11895949 w 12192000"/>
              <a:gd name="connsiteY840" fmla="*/ 1963079 h 4267200"/>
              <a:gd name="connsiteX841" fmla="*/ 12192000 w 12192000"/>
              <a:gd name="connsiteY841" fmla="*/ 1990579 h 4267200"/>
              <a:gd name="connsiteX842" fmla="*/ 12192000 w 12192000"/>
              <a:gd name="connsiteY842" fmla="*/ 2065582 h 4267200"/>
              <a:gd name="connsiteX843" fmla="*/ 12153918 w 12192000"/>
              <a:gd name="connsiteY843" fmla="*/ 2063926 h 4267200"/>
              <a:gd name="connsiteX844" fmla="*/ 12192000 w 12192000"/>
              <a:gd name="connsiteY844" fmla="*/ 2085104 h 4267200"/>
              <a:gd name="connsiteX845" fmla="*/ 12192000 w 12192000"/>
              <a:gd name="connsiteY845" fmla="*/ 2178471 h 4267200"/>
              <a:gd name="connsiteX846" fmla="*/ 12085355 w 12192000"/>
              <a:gd name="connsiteY846" fmla="*/ 2122457 h 4267200"/>
              <a:gd name="connsiteX847" fmla="*/ 12192000 w 12192000"/>
              <a:gd name="connsiteY847" fmla="*/ 2196158 h 4267200"/>
              <a:gd name="connsiteX848" fmla="*/ 12192000 w 12192000"/>
              <a:gd name="connsiteY848" fmla="*/ 2230374 h 4267200"/>
              <a:gd name="connsiteX849" fmla="*/ 12041237 w 12192000"/>
              <a:gd name="connsiteY849" fmla="*/ 2126309 h 4267200"/>
              <a:gd name="connsiteX850" fmla="*/ 12174450 w 12192000"/>
              <a:gd name="connsiteY850" fmla="*/ 2262541 h 4267200"/>
              <a:gd name="connsiteX851" fmla="*/ 12192000 w 12192000"/>
              <a:gd name="connsiteY851" fmla="*/ 2275857 h 4267200"/>
              <a:gd name="connsiteX852" fmla="*/ 12192000 w 12192000"/>
              <a:gd name="connsiteY852" fmla="*/ 2377131 h 4267200"/>
              <a:gd name="connsiteX853" fmla="*/ 12155801 w 12192000"/>
              <a:gd name="connsiteY853" fmla="*/ 2349925 h 4267200"/>
              <a:gd name="connsiteX854" fmla="*/ 11930164 w 12192000"/>
              <a:gd name="connsiteY854" fmla="*/ 2041945 h 4267200"/>
              <a:gd name="connsiteX855" fmla="*/ 11561767 w 12192000"/>
              <a:gd name="connsiteY855" fmla="*/ 1984479 h 4267200"/>
              <a:gd name="connsiteX856" fmla="*/ 11987997 w 12192000"/>
              <a:gd name="connsiteY856" fmla="*/ 3153822 h 4267200"/>
              <a:gd name="connsiteX857" fmla="*/ 11926558 w 12192000"/>
              <a:gd name="connsiteY857" fmla="*/ 3203134 h 4267200"/>
              <a:gd name="connsiteX858" fmla="*/ 11440430 w 12192000"/>
              <a:gd name="connsiteY858" fmla="*/ 1973028 h 4267200"/>
              <a:gd name="connsiteX859" fmla="*/ 11446754 w 12192000"/>
              <a:gd name="connsiteY859" fmla="*/ 1959605 h 4267200"/>
              <a:gd name="connsiteX860" fmla="*/ 11050651 w 12192000"/>
              <a:gd name="connsiteY860" fmla="*/ 1850495 h 4267200"/>
              <a:gd name="connsiteX861" fmla="*/ 10389960 w 12192000"/>
              <a:gd name="connsiteY861" fmla="*/ 1586232 h 4267200"/>
              <a:gd name="connsiteX862" fmla="*/ 10500699 w 12192000"/>
              <a:gd name="connsiteY862" fmla="*/ 1913175 h 4267200"/>
              <a:gd name="connsiteX863" fmla="*/ 10507814 w 12192000"/>
              <a:gd name="connsiteY863" fmla="*/ 1920694 h 4267200"/>
              <a:gd name="connsiteX864" fmla="*/ 10518908 w 12192000"/>
              <a:gd name="connsiteY864" fmla="*/ 1911226 h 4267200"/>
              <a:gd name="connsiteX865" fmla="*/ 11258935 w 12192000"/>
              <a:gd name="connsiteY865" fmla="*/ 2442781 h 4267200"/>
              <a:gd name="connsiteX866" fmla="*/ 11211663 w 12192000"/>
              <a:gd name="connsiteY866" fmla="*/ 2510325 h 4267200"/>
              <a:gd name="connsiteX867" fmla="*/ 10571295 w 12192000"/>
              <a:gd name="connsiteY867" fmla="*/ 2105302 h 4267200"/>
              <a:gd name="connsiteX868" fmla="*/ 10435737 w 12192000"/>
              <a:gd name="connsiteY868" fmla="*/ 2805672 h 4267200"/>
              <a:gd name="connsiteX869" fmla="*/ 10206831 w 12192000"/>
              <a:gd name="connsiteY869" fmla="*/ 3151701 h 4267200"/>
              <a:gd name="connsiteX870" fmla="*/ 10196482 w 12192000"/>
              <a:gd name="connsiteY870" fmla="*/ 3135084 h 4267200"/>
              <a:gd name="connsiteX871" fmla="*/ 10381882 w 12192000"/>
              <a:gd name="connsiteY871" fmla="*/ 2155807 h 4267200"/>
              <a:gd name="connsiteX872" fmla="*/ 10439260 w 12192000"/>
              <a:gd name="connsiteY872" fmla="*/ 1962486 h 4267200"/>
              <a:gd name="connsiteX873" fmla="*/ 10439409 w 12192000"/>
              <a:gd name="connsiteY873" fmla="*/ 1960615 h 4267200"/>
              <a:gd name="connsiteX874" fmla="*/ 10439915 w 12192000"/>
              <a:gd name="connsiteY874" fmla="*/ 1951821 h 4267200"/>
              <a:gd name="connsiteX875" fmla="*/ 10314241 w 12192000"/>
              <a:gd name="connsiteY875" fmla="*/ 1556749 h 4267200"/>
              <a:gd name="connsiteX876" fmla="*/ 10315061 w 12192000"/>
              <a:gd name="connsiteY876" fmla="*/ 1548729 h 4267200"/>
              <a:gd name="connsiteX877" fmla="*/ 9526158 w 12192000"/>
              <a:gd name="connsiteY877" fmla="*/ 1071804 h 4267200"/>
              <a:gd name="connsiteX878" fmla="*/ 9758689 w 12192000"/>
              <a:gd name="connsiteY878" fmla="*/ 1585512 h 4267200"/>
              <a:gd name="connsiteX879" fmla="*/ 9941392 w 12192000"/>
              <a:gd name="connsiteY879" fmla="*/ 2432858 h 4267200"/>
              <a:gd name="connsiteX880" fmla="*/ 9887724 w 12192000"/>
              <a:gd name="connsiteY880" fmla="*/ 2495762 h 4267200"/>
              <a:gd name="connsiteX881" fmla="*/ 9587446 w 12192000"/>
              <a:gd name="connsiteY881" fmla="*/ 1872898 h 4267200"/>
              <a:gd name="connsiteX882" fmla="*/ 9462810 w 12192000"/>
              <a:gd name="connsiteY882" fmla="*/ 1288346 h 4267200"/>
              <a:gd name="connsiteX883" fmla="*/ 9318575 w 12192000"/>
              <a:gd name="connsiteY883" fmla="*/ 1540820 h 4267200"/>
              <a:gd name="connsiteX884" fmla="*/ 9191090 w 12192000"/>
              <a:gd name="connsiteY884" fmla="*/ 1688355 h 4267200"/>
              <a:gd name="connsiteX885" fmla="*/ 9177757 w 12192000"/>
              <a:gd name="connsiteY885" fmla="*/ 1683354 h 4267200"/>
              <a:gd name="connsiteX886" fmla="*/ 9274865 w 12192000"/>
              <a:gd name="connsiteY886" fmla="*/ 1336896 h 4267200"/>
              <a:gd name="connsiteX887" fmla="*/ 9478649 w 12192000"/>
              <a:gd name="connsiteY887" fmla="*/ 1173376 h 4267200"/>
              <a:gd name="connsiteX888" fmla="*/ 9482281 w 12192000"/>
              <a:gd name="connsiteY888" fmla="*/ 1167830 h 4267200"/>
              <a:gd name="connsiteX889" fmla="*/ 9438637 w 12192000"/>
              <a:gd name="connsiteY889" fmla="*/ 1015438 h 4267200"/>
              <a:gd name="connsiteX890" fmla="*/ 9439458 w 12192000"/>
              <a:gd name="connsiteY890" fmla="*/ 1007420 h 4267200"/>
              <a:gd name="connsiteX891" fmla="*/ 9197105 w 12192000"/>
              <a:gd name="connsiteY891" fmla="*/ 808882 h 4267200"/>
              <a:gd name="connsiteX892" fmla="*/ 8973607 w 12192000"/>
              <a:gd name="connsiteY892" fmla="*/ 597733 h 4267200"/>
              <a:gd name="connsiteX893" fmla="*/ 8967512 w 12192000"/>
              <a:gd name="connsiteY893" fmla="*/ 1795211 h 4267200"/>
              <a:gd name="connsiteX894" fmla="*/ 8912526 w 12192000"/>
              <a:gd name="connsiteY894" fmla="*/ 1841464 h 4267200"/>
              <a:gd name="connsiteX895" fmla="*/ 8893391 w 12192000"/>
              <a:gd name="connsiteY895" fmla="*/ 572788 h 4267200"/>
              <a:gd name="connsiteX896" fmla="*/ 8902990 w 12192000"/>
              <a:gd name="connsiteY896" fmla="*/ 560750 h 4267200"/>
              <a:gd name="connsiteX897" fmla="*/ 8919102 w 12192000"/>
              <a:gd name="connsiteY897" fmla="*/ 542471 h 4267200"/>
              <a:gd name="connsiteX898" fmla="*/ 8661728 w 12192000"/>
              <a:gd name="connsiteY898" fmla="*/ 250903 h 4267200"/>
              <a:gd name="connsiteX899" fmla="*/ 8357758 w 12192000"/>
              <a:gd name="connsiteY899" fmla="*/ 0 h 4267200"/>
              <a:gd name="connsiteX900" fmla="*/ 8405492 w 12192000"/>
              <a:gd name="connsiteY900" fmla="*/ 0 h 4267200"/>
              <a:gd name="connsiteX901" fmla="*/ 8392083 w 12192000"/>
              <a:gd name="connsiteY901" fmla="*/ 30495 h 4267200"/>
              <a:gd name="connsiteX902" fmla="*/ 8339888 w 12192000"/>
              <a:gd name="connsiteY902" fmla="*/ 306259 h 4267200"/>
              <a:gd name="connsiteX903" fmla="*/ 8473847 w 12192000"/>
              <a:gd name="connsiteY903" fmla="*/ 727373 h 4267200"/>
              <a:gd name="connsiteX904" fmla="*/ 8454081 w 12192000"/>
              <a:gd name="connsiteY904" fmla="*/ 1611960 h 4267200"/>
              <a:gd name="connsiteX905" fmla="*/ 8396000 w 12192000"/>
              <a:gd name="connsiteY905" fmla="*/ 1663986 h 4267200"/>
              <a:gd name="connsiteX906" fmla="*/ 8238881 w 12192000"/>
              <a:gd name="connsiteY906" fmla="*/ 368438 h 4267200"/>
              <a:gd name="connsiteX907" fmla="*/ 7668140 w 12192000"/>
              <a:gd name="connsiteY907" fmla="*/ 942511 h 4267200"/>
              <a:gd name="connsiteX908" fmla="*/ 7637853 w 12192000"/>
              <a:gd name="connsiteY908" fmla="*/ 942567 h 4267200"/>
              <a:gd name="connsiteX909" fmla="*/ 7909649 w 12192000"/>
              <a:gd name="connsiteY909" fmla="*/ 489150 h 4267200"/>
              <a:gd name="connsiteX910" fmla="*/ 8256182 w 12192000"/>
              <a:gd name="connsiteY910" fmla="*/ 301724 h 4267200"/>
              <a:gd name="connsiteX911" fmla="*/ 8255912 w 12192000"/>
              <a:gd name="connsiteY911" fmla="*/ 276498 h 4267200"/>
              <a:gd name="connsiteX912" fmla="*/ 8315225 w 12192000"/>
              <a:gd name="connsiteY912" fmla="*/ 89075 h 4267200"/>
              <a:gd name="connsiteX913" fmla="*/ 7497388 w 12192000"/>
              <a:gd name="connsiteY913" fmla="*/ 0 h 4267200"/>
              <a:gd name="connsiteX914" fmla="*/ 7560921 w 12192000"/>
              <a:gd name="connsiteY914" fmla="*/ 0 h 4267200"/>
              <a:gd name="connsiteX915" fmla="*/ 7546742 w 12192000"/>
              <a:gd name="connsiteY915" fmla="*/ 68966 h 4267200"/>
              <a:gd name="connsiteX916" fmla="*/ 7488853 w 12192000"/>
              <a:gd name="connsiteY916" fmla="*/ 535687 h 4267200"/>
              <a:gd name="connsiteX917" fmla="*/ 7529509 w 12192000"/>
              <a:gd name="connsiteY917" fmla="*/ 380358 h 4267200"/>
              <a:gd name="connsiteX918" fmla="*/ 7585939 w 12192000"/>
              <a:gd name="connsiteY918" fmla="*/ 184712 h 4267200"/>
              <a:gd name="connsiteX919" fmla="*/ 7621792 w 12192000"/>
              <a:gd name="connsiteY919" fmla="*/ 87864 h 4267200"/>
              <a:gd name="connsiteX920" fmla="*/ 7654204 w 12192000"/>
              <a:gd name="connsiteY920" fmla="*/ 0 h 4267200"/>
              <a:gd name="connsiteX921" fmla="*/ 7683986 w 12192000"/>
              <a:gd name="connsiteY921" fmla="*/ 0 h 4267200"/>
              <a:gd name="connsiteX922" fmla="*/ 7647914 w 12192000"/>
              <a:gd name="connsiteY922" fmla="*/ 97640 h 4267200"/>
              <a:gd name="connsiteX923" fmla="*/ 7612524 w 12192000"/>
              <a:gd name="connsiteY923" fmla="*/ 193392 h 4267200"/>
              <a:gd name="connsiteX924" fmla="*/ 7557013 w 12192000"/>
              <a:gd name="connsiteY924" fmla="*/ 386853 h 4267200"/>
              <a:gd name="connsiteX925" fmla="*/ 7517286 w 12192000"/>
              <a:gd name="connsiteY925" fmla="*/ 539999 h 4267200"/>
              <a:gd name="connsiteX926" fmla="*/ 7704204 w 12192000"/>
              <a:gd name="connsiteY926" fmla="*/ 152292 h 4267200"/>
              <a:gd name="connsiteX927" fmla="*/ 7756975 w 12192000"/>
              <a:gd name="connsiteY927" fmla="*/ 0 h 4267200"/>
              <a:gd name="connsiteX928" fmla="*/ 7837329 w 12192000"/>
              <a:gd name="connsiteY928" fmla="*/ 0 h 4267200"/>
              <a:gd name="connsiteX929" fmla="*/ 7821760 w 12192000"/>
              <a:gd name="connsiteY929" fmla="*/ 65656 h 4267200"/>
              <a:gd name="connsiteX930" fmla="*/ 7488925 w 12192000"/>
              <a:gd name="connsiteY930" fmla="*/ 763628 h 4267200"/>
              <a:gd name="connsiteX931" fmla="*/ 7419999 w 12192000"/>
              <a:gd name="connsiteY931" fmla="*/ 774360 h 4267200"/>
              <a:gd name="connsiteX932" fmla="*/ 7487820 w 12192000"/>
              <a:gd name="connsiteY932" fmla="*/ 37416 h 4267200"/>
              <a:gd name="connsiteX933" fmla="*/ 3882765 w 12192000"/>
              <a:gd name="connsiteY933" fmla="*/ 0 h 4267200"/>
              <a:gd name="connsiteX934" fmla="*/ 3995099 w 12192000"/>
              <a:gd name="connsiteY934" fmla="*/ 0 h 4267200"/>
              <a:gd name="connsiteX935" fmla="*/ 4163818 w 12192000"/>
              <a:gd name="connsiteY935" fmla="*/ 234104 h 4267200"/>
              <a:gd name="connsiteX936" fmla="*/ 4172099 w 12192000"/>
              <a:gd name="connsiteY936" fmla="*/ 234207 h 4267200"/>
              <a:gd name="connsiteX937" fmla="*/ 4784282 w 12192000"/>
              <a:gd name="connsiteY937" fmla="*/ 276561 h 4267200"/>
              <a:gd name="connsiteX938" fmla="*/ 4801687 w 12192000"/>
              <a:gd name="connsiteY938" fmla="*/ 267764 h 4267200"/>
              <a:gd name="connsiteX939" fmla="*/ 6082788 w 12192000"/>
              <a:gd name="connsiteY939" fmla="*/ 64119 h 4267200"/>
              <a:gd name="connsiteX940" fmla="*/ 6099442 w 12192000"/>
              <a:gd name="connsiteY940" fmla="*/ 82568 h 4267200"/>
              <a:gd name="connsiteX941" fmla="*/ 4804137 w 12192000"/>
              <a:gd name="connsiteY941" fmla="*/ 320931 h 4267200"/>
              <a:gd name="connsiteX942" fmla="*/ 4227047 w 12192000"/>
              <a:gd name="connsiteY942" fmla="*/ 313415 h 4267200"/>
              <a:gd name="connsiteX943" fmla="*/ 4346041 w 12192000"/>
              <a:gd name="connsiteY943" fmla="*/ 456086 h 4267200"/>
              <a:gd name="connsiteX944" fmla="*/ 4870967 w 12192000"/>
              <a:gd name="connsiteY944" fmla="*/ 963061 h 4267200"/>
              <a:gd name="connsiteX945" fmla="*/ 4889647 w 12192000"/>
              <a:gd name="connsiteY945" fmla="*/ 957147 h 4267200"/>
              <a:gd name="connsiteX946" fmla="*/ 5422504 w 12192000"/>
              <a:gd name="connsiteY946" fmla="*/ 805191 h 4267200"/>
              <a:gd name="connsiteX947" fmla="*/ 6087656 w 12192000"/>
              <a:gd name="connsiteY947" fmla="*/ 826703 h 4267200"/>
              <a:gd name="connsiteX948" fmla="*/ 6058717 w 12192000"/>
              <a:gd name="connsiteY948" fmla="*/ 865992 h 4267200"/>
              <a:gd name="connsiteX949" fmla="*/ 4974153 w 12192000"/>
              <a:gd name="connsiteY949" fmla="*/ 1045456 h 4267200"/>
              <a:gd name="connsiteX950" fmla="*/ 5627835 w 12192000"/>
              <a:gd name="connsiteY950" fmla="*/ 1472077 h 4267200"/>
              <a:gd name="connsiteX951" fmla="*/ 5629817 w 12192000"/>
              <a:gd name="connsiteY951" fmla="*/ 1471412 h 4267200"/>
              <a:gd name="connsiteX952" fmla="*/ 5634124 w 12192000"/>
              <a:gd name="connsiteY952" fmla="*/ 1470572 h 4267200"/>
              <a:gd name="connsiteX953" fmla="*/ 5755832 w 12192000"/>
              <a:gd name="connsiteY953" fmla="*/ 1383886 h 4267200"/>
              <a:gd name="connsiteX954" fmla="*/ 6014186 w 12192000"/>
              <a:gd name="connsiteY954" fmla="*/ 1279799 h 4267200"/>
              <a:gd name="connsiteX955" fmla="*/ 6901619 w 12192000"/>
              <a:gd name="connsiteY955" fmla="*/ 1047874 h 4267200"/>
              <a:gd name="connsiteX956" fmla="*/ 6931566 w 12192000"/>
              <a:gd name="connsiteY956" fmla="*/ 1062034 h 4267200"/>
              <a:gd name="connsiteX957" fmla="*/ 5790982 w 12192000"/>
              <a:gd name="connsiteY957" fmla="*/ 1561380 h 4267200"/>
              <a:gd name="connsiteX958" fmla="*/ 6188971 w 12192000"/>
              <a:gd name="connsiteY958" fmla="*/ 1755168 h 4267200"/>
              <a:gd name="connsiteX959" fmla="*/ 6202446 w 12192000"/>
              <a:gd name="connsiteY959" fmla="*/ 1752268 h 4267200"/>
              <a:gd name="connsiteX960" fmla="*/ 7179560 w 12192000"/>
              <a:gd name="connsiteY960" fmla="*/ 1467551 h 4267200"/>
              <a:gd name="connsiteX961" fmla="*/ 7158730 w 12192000"/>
              <a:gd name="connsiteY961" fmla="*/ 1507835 h 4267200"/>
              <a:gd name="connsiteX962" fmla="*/ 6326959 w 12192000"/>
              <a:gd name="connsiteY962" fmla="*/ 1817686 h 4267200"/>
              <a:gd name="connsiteX963" fmla="*/ 6537433 w 12192000"/>
              <a:gd name="connsiteY963" fmla="*/ 1907790 h 4267200"/>
              <a:gd name="connsiteX964" fmla="*/ 6550221 w 12192000"/>
              <a:gd name="connsiteY964" fmla="*/ 1910729 h 4267200"/>
              <a:gd name="connsiteX965" fmla="*/ 6964438 w 12192000"/>
              <a:gd name="connsiteY965" fmla="*/ 2209505 h 4267200"/>
              <a:gd name="connsiteX966" fmla="*/ 7367862 w 12192000"/>
              <a:gd name="connsiteY966" fmla="*/ 2806833 h 4267200"/>
              <a:gd name="connsiteX967" fmla="*/ 7364329 w 12192000"/>
              <a:gd name="connsiteY967" fmla="*/ 2826907 h 4267200"/>
              <a:gd name="connsiteX968" fmla="*/ 7290545 w 12192000"/>
              <a:gd name="connsiteY968" fmla="*/ 2850663 h 4267200"/>
              <a:gd name="connsiteX969" fmla="*/ 6472036 w 12192000"/>
              <a:gd name="connsiteY969" fmla="*/ 1959003 h 4267200"/>
              <a:gd name="connsiteX970" fmla="*/ 5792897 w 12192000"/>
              <a:gd name="connsiteY970" fmla="*/ 1647747 h 4267200"/>
              <a:gd name="connsiteX971" fmla="*/ 5842751 w 12192000"/>
              <a:gd name="connsiteY971" fmla="*/ 1816112 h 4267200"/>
              <a:gd name="connsiteX972" fmla="*/ 5847424 w 12192000"/>
              <a:gd name="connsiteY972" fmla="*/ 1815776 h 4267200"/>
              <a:gd name="connsiteX973" fmla="*/ 6399821 w 12192000"/>
              <a:gd name="connsiteY973" fmla="*/ 2344799 h 4267200"/>
              <a:gd name="connsiteX974" fmla="*/ 6323232 w 12192000"/>
              <a:gd name="connsiteY974" fmla="*/ 2389634 h 4267200"/>
              <a:gd name="connsiteX975" fmla="*/ 5942958 w 12192000"/>
              <a:gd name="connsiteY975" fmla="*/ 2077708 h 4267200"/>
              <a:gd name="connsiteX976" fmla="*/ 5921559 w 12192000"/>
              <a:gd name="connsiteY976" fmla="*/ 2378596 h 4267200"/>
              <a:gd name="connsiteX977" fmla="*/ 5817651 w 12192000"/>
              <a:gd name="connsiteY977" fmla="*/ 3023919 h 4267200"/>
              <a:gd name="connsiteX978" fmla="*/ 5729634 w 12192000"/>
              <a:gd name="connsiteY978" fmla="*/ 3051849 h 4267200"/>
              <a:gd name="connsiteX979" fmla="*/ 5611018 w 12192000"/>
              <a:gd name="connsiteY979" fmla="*/ 2316769 h 4267200"/>
              <a:gd name="connsiteX980" fmla="*/ 5687608 w 12192000"/>
              <a:gd name="connsiteY980" fmla="*/ 2039972 h 4267200"/>
              <a:gd name="connsiteX981" fmla="*/ 5657554 w 12192000"/>
              <a:gd name="connsiteY981" fmla="*/ 1576445 h 4267200"/>
              <a:gd name="connsiteX982" fmla="*/ 5150475 w 12192000"/>
              <a:gd name="connsiteY982" fmla="*/ 1274012 h 4267200"/>
              <a:gd name="connsiteX983" fmla="*/ 5349142 w 12192000"/>
              <a:gd name="connsiteY983" fmla="*/ 2204405 h 4267200"/>
              <a:gd name="connsiteX984" fmla="*/ 5262214 w 12192000"/>
              <a:gd name="connsiteY984" fmla="*/ 2233836 h 4267200"/>
              <a:gd name="connsiteX985" fmla="*/ 4981539 w 12192000"/>
              <a:gd name="connsiteY985" fmla="*/ 1542201 h 4267200"/>
              <a:gd name="connsiteX986" fmla="*/ 4958461 w 12192000"/>
              <a:gd name="connsiteY986" fmla="*/ 1136957 h 4267200"/>
              <a:gd name="connsiteX987" fmla="*/ 4655015 w 12192000"/>
              <a:gd name="connsiteY987" fmla="*/ 891426 h 4267200"/>
              <a:gd name="connsiteX988" fmla="*/ 4348002 w 12192000"/>
              <a:gd name="connsiteY988" fmla="*/ 2205895 h 4267200"/>
              <a:gd name="connsiteX989" fmla="*/ 4262250 w 12192000"/>
              <a:gd name="connsiteY989" fmla="*/ 2219972 h 4267200"/>
              <a:gd name="connsiteX990" fmla="*/ 4550611 w 12192000"/>
              <a:gd name="connsiteY990" fmla="*/ 817540 h 4267200"/>
              <a:gd name="connsiteX991" fmla="*/ 4564418 w 12192000"/>
              <a:gd name="connsiteY991" fmla="*/ 808293 h 4267200"/>
              <a:gd name="connsiteX992" fmla="*/ 4266388 w 12192000"/>
              <a:gd name="connsiteY992" fmla="*/ 500083 h 4267200"/>
              <a:gd name="connsiteX993" fmla="*/ 4032842 w 12192000"/>
              <a:gd name="connsiteY993" fmla="*/ 211809 h 4267200"/>
              <a:gd name="connsiteX994" fmla="*/ 3721337 w 12192000"/>
              <a:gd name="connsiteY994" fmla="*/ 0 h 4267200"/>
              <a:gd name="connsiteX995" fmla="*/ 3797544 w 12192000"/>
              <a:gd name="connsiteY995" fmla="*/ 0 h 4267200"/>
              <a:gd name="connsiteX996" fmla="*/ 3775734 w 12192000"/>
              <a:gd name="connsiteY996" fmla="*/ 95131 h 4267200"/>
              <a:gd name="connsiteX997" fmla="*/ 3724807 w 12192000"/>
              <a:gd name="connsiteY997" fmla="*/ 272257 h 4267200"/>
              <a:gd name="connsiteX998" fmla="*/ 3726844 w 12192000"/>
              <a:gd name="connsiteY998" fmla="*/ 282988 h 4267200"/>
              <a:gd name="connsiteX999" fmla="*/ 3742664 w 12192000"/>
              <a:gd name="connsiteY999" fmla="*/ 279918 h 4267200"/>
              <a:gd name="connsiteX1000" fmla="*/ 4103910 w 12192000"/>
              <a:gd name="connsiteY1000" fmla="*/ 1161917 h 4267200"/>
              <a:gd name="connsiteX1001" fmla="*/ 4020269 w 12192000"/>
              <a:gd name="connsiteY1001" fmla="*/ 1200406 h 4267200"/>
              <a:gd name="connsiteX1002" fmla="*/ 3674882 w 12192000"/>
              <a:gd name="connsiteY1002" fmla="*/ 488524 h 4267200"/>
              <a:gd name="connsiteX1003" fmla="*/ 3132682 w 12192000"/>
              <a:gd name="connsiteY1003" fmla="*/ 1072284 h 4267200"/>
              <a:gd name="connsiteX1004" fmla="*/ 2716346 w 12192000"/>
              <a:gd name="connsiteY1004" fmla="*/ 1276376 h 4267200"/>
              <a:gd name="connsiteX1005" fmla="*/ 2716772 w 12192000"/>
              <a:gd name="connsiteY1005" fmla="*/ 1255462 h 4267200"/>
              <a:gd name="connsiteX1006" fmla="*/ 3471096 w 12192000"/>
              <a:gd name="connsiteY1006" fmla="*/ 437072 h 4267200"/>
              <a:gd name="connsiteX1007" fmla="*/ 3639057 w 12192000"/>
              <a:gd name="connsiteY1007" fmla="*/ 286334 h 4267200"/>
              <a:gd name="connsiteX1008" fmla="*/ 3640309 w 12192000"/>
              <a:gd name="connsiteY1008" fmla="*/ 284664 h 4267200"/>
              <a:gd name="connsiteX1009" fmla="*/ 3646022 w 12192000"/>
              <a:gd name="connsiteY1009" fmla="*/ 276711 h 4267200"/>
              <a:gd name="connsiteX1010" fmla="*/ 3707943 w 12192000"/>
              <a:gd name="connsiteY1010" fmla="*/ 65958 h 4267200"/>
              <a:gd name="connsiteX1011" fmla="*/ 2867960 w 12192000"/>
              <a:gd name="connsiteY1011" fmla="*/ 0 h 4267200"/>
              <a:gd name="connsiteX1012" fmla="*/ 2926351 w 12192000"/>
              <a:gd name="connsiteY1012" fmla="*/ 0 h 4267200"/>
              <a:gd name="connsiteX1013" fmla="*/ 2902823 w 12192000"/>
              <a:gd name="connsiteY1013" fmla="*/ 262929 h 4267200"/>
              <a:gd name="connsiteX1014" fmla="*/ 2940663 w 12192000"/>
              <a:gd name="connsiteY1014" fmla="*/ 140884 h 4267200"/>
              <a:gd name="connsiteX1015" fmla="*/ 2947039 w 12192000"/>
              <a:gd name="connsiteY1015" fmla="*/ 122524 h 4267200"/>
              <a:gd name="connsiteX1016" fmla="*/ 2984316 w 12192000"/>
              <a:gd name="connsiteY1016" fmla="*/ 0 h 4267200"/>
              <a:gd name="connsiteX1017" fmla="*/ 3016114 w 12192000"/>
              <a:gd name="connsiteY1017" fmla="*/ 0 h 4267200"/>
              <a:gd name="connsiteX1018" fmla="*/ 2979949 w 12192000"/>
              <a:gd name="connsiteY1018" fmla="*/ 119274 h 4267200"/>
              <a:gd name="connsiteX1019" fmla="*/ 3023879 w 12192000"/>
              <a:gd name="connsiteY1019" fmla="*/ 0 h 4267200"/>
              <a:gd name="connsiteX1020" fmla="*/ 3105400 w 12192000"/>
              <a:gd name="connsiteY1020" fmla="*/ 0 h 4267200"/>
              <a:gd name="connsiteX1021" fmla="*/ 3094669 w 12192000"/>
              <a:gd name="connsiteY1021" fmla="*/ 30308 h 4267200"/>
              <a:gd name="connsiteX1022" fmla="*/ 2901945 w 12192000"/>
              <a:gd name="connsiteY1022" fmla="*/ 466538 h 4267200"/>
              <a:gd name="connsiteX1023" fmla="*/ 2815209 w 12192000"/>
              <a:gd name="connsiteY1023" fmla="*/ 497361 h 4267200"/>
              <a:gd name="connsiteX1024" fmla="*/ 2844845 w 12192000"/>
              <a:gd name="connsiteY1024" fmla="*/ 127638 h 4267200"/>
              <a:gd name="connsiteX1025" fmla="*/ 1057230 w 12192000"/>
              <a:gd name="connsiteY1025" fmla="*/ 0 h 4267200"/>
              <a:gd name="connsiteX1026" fmla="*/ 1111003 w 12192000"/>
              <a:gd name="connsiteY1026" fmla="*/ 0 h 4267200"/>
              <a:gd name="connsiteX1027" fmla="*/ 1125553 w 12192000"/>
              <a:gd name="connsiteY1027" fmla="*/ 52588 h 4267200"/>
              <a:gd name="connsiteX1028" fmla="*/ 1304276 w 12192000"/>
              <a:gd name="connsiteY1028" fmla="*/ 476275 h 4267200"/>
              <a:gd name="connsiteX1029" fmla="*/ 1492066 w 12192000"/>
              <a:gd name="connsiteY1029" fmla="*/ 886333 h 4267200"/>
              <a:gd name="connsiteX1030" fmla="*/ 1423698 w 12192000"/>
              <a:gd name="connsiteY1030" fmla="*/ 710817 h 4267200"/>
              <a:gd name="connsiteX1031" fmla="*/ 1357609 w 12192000"/>
              <a:gd name="connsiteY1031" fmla="*/ 532892 h 4267200"/>
              <a:gd name="connsiteX1032" fmla="*/ 1309550 w 12192000"/>
              <a:gd name="connsiteY1032" fmla="*/ 374031 h 4267200"/>
              <a:gd name="connsiteX1033" fmla="*/ 1193673 w 12192000"/>
              <a:gd name="connsiteY1033" fmla="*/ 49533 h 4267200"/>
              <a:gd name="connsiteX1034" fmla="*/ 1164391 w 12192000"/>
              <a:gd name="connsiteY1034" fmla="*/ 0 h 4267200"/>
              <a:gd name="connsiteX1035" fmla="*/ 1200666 w 12192000"/>
              <a:gd name="connsiteY1035" fmla="*/ 0 h 4267200"/>
              <a:gd name="connsiteX1036" fmla="*/ 1223408 w 12192000"/>
              <a:gd name="connsiteY1036" fmla="*/ 38996 h 4267200"/>
              <a:gd name="connsiteX1037" fmla="*/ 1339635 w 12192000"/>
              <a:gd name="connsiteY1037" fmla="*/ 365517 h 4267200"/>
              <a:gd name="connsiteX1038" fmla="*/ 1387469 w 12192000"/>
              <a:gd name="connsiteY1038" fmla="*/ 523079 h 4267200"/>
              <a:gd name="connsiteX1039" fmla="*/ 1452685 w 12192000"/>
              <a:gd name="connsiteY1039" fmla="*/ 699806 h 4267200"/>
              <a:gd name="connsiteX1040" fmla="*/ 1492092 w 12192000"/>
              <a:gd name="connsiteY1040" fmla="*/ 800424 h 4267200"/>
              <a:gd name="connsiteX1041" fmla="*/ 1455302 w 12192000"/>
              <a:gd name="connsiteY1041" fmla="*/ 632913 h 4267200"/>
              <a:gd name="connsiteX1042" fmla="*/ 1222336 w 12192000"/>
              <a:gd name="connsiteY1042" fmla="*/ 9480 h 4267200"/>
              <a:gd name="connsiteX1043" fmla="*/ 1214634 w 12192000"/>
              <a:gd name="connsiteY1043" fmla="*/ 0 h 4267200"/>
              <a:gd name="connsiteX1044" fmla="*/ 1289827 w 12192000"/>
              <a:gd name="connsiteY1044" fmla="*/ 0 h 4267200"/>
              <a:gd name="connsiteX1045" fmla="*/ 1321076 w 12192000"/>
              <a:gd name="connsiteY1045" fmla="*/ 59722 h 4267200"/>
              <a:gd name="connsiteX1046" fmla="*/ 1512579 w 12192000"/>
              <a:gd name="connsiteY1046" fmla="*/ 626441 h 4267200"/>
              <a:gd name="connsiteX1047" fmla="*/ 1506076 w 12192000"/>
              <a:gd name="connsiteY1047" fmla="*/ 1089289 h 4267200"/>
              <a:gd name="connsiteX1048" fmla="*/ 1486346 w 12192000"/>
              <a:gd name="connsiteY1048" fmla="*/ 1079919 h 4267200"/>
              <a:gd name="connsiteX1049" fmla="*/ 1070511 w 12192000"/>
              <a:gd name="connsiteY1049" fmla="*/ 48609 h 4267200"/>
              <a:gd name="connsiteX1050" fmla="*/ 43151 w 12192000"/>
              <a:gd name="connsiteY1050" fmla="*/ 0 h 4267200"/>
              <a:gd name="connsiteX1051" fmla="*/ 95283 w 12192000"/>
              <a:gd name="connsiteY1051" fmla="*/ 0 h 4267200"/>
              <a:gd name="connsiteX1052" fmla="*/ 300708 w 12192000"/>
              <a:gd name="connsiteY1052" fmla="*/ 154571 h 4267200"/>
              <a:gd name="connsiteX1053" fmla="*/ 530414 w 12192000"/>
              <a:gd name="connsiteY1053" fmla="*/ 354673 h 4267200"/>
              <a:gd name="connsiteX1054" fmla="*/ 333785 w 12192000"/>
              <a:gd name="connsiteY1054" fmla="*/ 161564 h 4267200"/>
              <a:gd name="connsiteX1055" fmla="*/ 147005 w 12192000"/>
              <a:gd name="connsiteY1055" fmla="*/ 0 h 4267200"/>
              <a:gd name="connsiteX1056" fmla="*/ 272509 w 12192000"/>
              <a:gd name="connsiteY1056" fmla="*/ 0 h 4267200"/>
              <a:gd name="connsiteX1057" fmla="*/ 326276 w 12192000"/>
              <a:gd name="connsiteY1057" fmla="*/ 45847 h 4267200"/>
              <a:gd name="connsiteX1058" fmla="*/ 823759 w 12192000"/>
              <a:gd name="connsiteY1058" fmla="*/ 574145 h 4267200"/>
              <a:gd name="connsiteX1059" fmla="*/ 811254 w 12192000"/>
              <a:gd name="connsiteY1059" fmla="*/ 665546 h 4267200"/>
              <a:gd name="connsiteX1060" fmla="*/ 154042 w 12192000"/>
              <a:gd name="connsiteY1060" fmla="*/ 261522 h 4267200"/>
              <a:gd name="connsiteX1061" fmla="*/ 13550 w 12192000"/>
              <a:gd name="connsiteY1061" fmla="*/ 158423 h 4267200"/>
              <a:gd name="connsiteX1062" fmla="*/ 0 w 12192000"/>
              <a:gd name="connsiteY1062" fmla="*/ 146618 h 4267200"/>
              <a:gd name="connsiteX1063" fmla="*/ 0 w 12192000"/>
              <a:gd name="connsiteY1063" fmla="*/ 59161 h 4267200"/>
              <a:gd name="connsiteX1064" fmla="*/ 45427 w 12192000"/>
              <a:gd name="connsiteY1064" fmla="*/ 101078 h 4267200"/>
              <a:gd name="connsiteX1065" fmla="*/ 630103 w 12192000"/>
              <a:gd name="connsiteY1065" fmla="*/ 485885 h 4267200"/>
              <a:gd name="connsiteX1066" fmla="*/ 532040 w 12192000"/>
              <a:gd name="connsiteY1066" fmla="*/ 399359 h 4267200"/>
              <a:gd name="connsiteX1067" fmla="*/ 517618 w 12192000"/>
              <a:gd name="connsiteY1067" fmla="*/ 385726 h 4267200"/>
              <a:gd name="connsiteX1068" fmla="*/ 285074 w 12192000"/>
              <a:gd name="connsiteY1068" fmla="*/ 182755 h 426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Lst>
            <a:rect l="l" t="t" r="r" b="b"/>
            <a:pathLst>
              <a:path w="12192000" h="4267200">
                <a:moveTo>
                  <a:pt x="2537169" y="4125568"/>
                </a:moveTo>
                <a:cubicBezTo>
                  <a:pt x="2788218" y="4126068"/>
                  <a:pt x="3025872" y="4161336"/>
                  <a:pt x="3246267" y="4262961"/>
                </a:cubicBezTo>
                <a:lnTo>
                  <a:pt x="3253970" y="4267200"/>
                </a:lnTo>
                <a:lnTo>
                  <a:pt x="3071791" y="4267200"/>
                </a:lnTo>
                <a:lnTo>
                  <a:pt x="2975095" y="4243356"/>
                </a:lnTo>
                <a:cubicBezTo>
                  <a:pt x="2862058" y="4220032"/>
                  <a:pt x="2745568" y="4209031"/>
                  <a:pt x="2626982" y="4206450"/>
                </a:cubicBezTo>
                <a:cubicBezTo>
                  <a:pt x="2581807" y="4205467"/>
                  <a:pt x="2536327" y="4205706"/>
                  <a:pt x="2490617" y="4206951"/>
                </a:cubicBezTo>
                <a:cubicBezTo>
                  <a:pt x="2601507" y="4219748"/>
                  <a:pt x="2711611" y="4236309"/>
                  <a:pt x="2819869" y="4252936"/>
                </a:cubicBezTo>
                <a:lnTo>
                  <a:pt x="2900997" y="4267200"/>
                </a:lnTo>
                <a:lnTo>
                  <a:pt x="2705858" y="4267200"/>
                </a:lnTo>
                <a:lnTo>
                  <a:pt x="2561467" y="4246270"/>
                </a:lnTo>
                <a:cubicBezTo>
                  <a:pt x="2476258" y="4235123"/>
                  <a:pt x="2390533" y="4225627"/>
                  <a:pt x="2305292" y="4219492"/>
                </a:cubicBezTo>
                <a:lnTo>
                  <a:pt x="2409349" y="4267200"/>
                </a:lnTo>
                <a:lnTo>
                  <a:pt x="2266705" y="4267200"/>
                </a:lnTo>
                <a:lnTo>
                  <a:pt x="2183576" y="4227150"/>
                </a:lnTo>
                <a:cubicBezTo>
                  <a:pt x="2170260" y="4220226"/>
                  <a:pt x="2115765" y="4150220"/>
                  <a:pt x="2151029" y="4146947"/>
                </a:cubicBezTo>
                <a:cubicBezTo>
                  <a:pt x="2282770" y="4133761"/>
                  <a:pt x="2411644" y="4125319"/>
                  <a:pt x="2537169" y="4125568"/>
                </a:cubicBezTo>
                <a:close/>
                <a:moveTo>
                  <a:pt x="9258094" y="3958602"/>
                </a:moveTo>
                <a:cubicBezTo>
                  <a:pt x="9013678" y="4006086"/>
                  <a:pt x="8768731" y="4060051"/>
                  <a:pt x="8526712" y="4119804"/>
                </a:cubicBezTo>
                <a:cubicBezTo>
                  <a:pt x="8781748" y="4123003"/>
                  <a:pt x="9026494" y="4069940"/>
                  <a:pt x="9258094" y="3958602"/>
                </a:cubicBezTo>
                <a:close/>
                <a:moveTo>
                  <a:pt x="9168987" y="3919232"/>
                </a:moveTo>
                <a:cubicBezTo>
                  <a:pt x="8975366" y="3912045"/>
                  <a:pt x="8788341" y="3989836"/>
                  <a:pt x="8603910" y="4068895"/>
                </a:cubicBezTo>
                <a:cubicBezTo>
                  <a:pt x="8818554" y="4017452"/>
                  <a:pt x="9035976" y="3970366"/>
                  <a:pt x="9252382" y="3927759"/>
                </a:cubicBezTo>
                <a:cubicBezTo>
                  <a:pt x="9224441" y="3923020"/>
                  <a:pt x="9196646" y="3920259"/>
                  <a:pt x="9168987" y="3919232"/>
                </a:cubicBezTo>
                <a:close/>
                <a:moveTo>
                  <a:pt x="1635889" y="3709494"/>
                </a:moveTo>
                <a:lnTo>
                  <a:pt x="1634800" y="3731111"/>
                </a:lnTo>
                <a:cubicBezTo>
                  <a:pt x="1634800" y="3731111"/>
                  <a:pt x="1635342" y="3716795"/>
                  <a:pt x="1635889" y="3709494"/>
                </a:cubicBezTo>
                <a:close/>
                <a:moveTo>
                  <a:pt x="3174829" y="3620110"/>
                </a:moveTo>
                <a:cubicBezTo>
                  <a:pt x="3177710" y="3619202"/>
                  <a:pt x="3182308" y="3620648"/>
                  <a:pt x="3189263" y="3625726"/>
                </a:cubicBezTo>
                <a:cubicBezTo>
                  <a:pt x="3348177" y="3744655"/>
                  <a:pt x="3463235" y="3908187"/>
                  <a:pt x="3560912" y="4079863"/>
                </a:cubicBezTo>
                <a:cubicBezTo>
                  <a:pt x="3582321" y="4117314"/>
                  <a:pt x="3599153" y="4153173"/>
                  <a:pt x="3611854" y="4188366"/>
                </a:cubicBezTo>
                <a:lnTo>
                  <a:pt x="3631583" y="4267200"/>
                </a:lnTo>
                <a:lnTo>
                  <a:pt x="3575699" y="4267200"/>
                </a:lnTo>
                <a:lnTo>
                  <a:pt x="3575567" y="4263588"/>
                </a:lnTo>
                <a:cubicBezTo>
                  <a:pt x="3563792" y="4170010"/>
                  <a:pt x="3527316" y="4081090"/>
                  <a:pt x="3467355" y="3988130"/>
                </a:cubicBezTo>
                <a:cubicBezTo>
                  <a:pt x="3420192" y="3915029"/>
                  <a:pt x="3371016" y="3849934"/>
                  <a:pt x="3310753" y="3787140"/>
                </a:cubicBezTo>
                <a:cubicBezTo>
                  <a:pt x="3303466" y="3779509"/>
                  <a:pt x="3297626" y="3773227"/>
                  <a:pt x="3291335" y="3767420"/>
                </a:cubicBezTo>
                <a:cubicBezTo>
                  <a:pt x="3324815" y="3824296"/>
                  <a:pt x="3358740" y="3880691"/>
                  <a:pt x="3390805" y="3937163"/>
                </a:cubicBezTo>
                <a:cubicBezTo>
                  <a:pt x="3450145" y="4040978"/>
                  <a:pt x="3506325" y="4144397"/>
                  <a:pt x="3545740" y="4251102"/>
                </a:cubicBezTo>
                <a:lnTo>
                  <a:pt x="3550709" y="4267200"/>
                </a:lnTo>
                <a:lnTo>
                  <a:pt x="3513586" y="4267200"/>
                </a:lnTo>
                <a:lnTo>
                  <a:pt x="3470728" y="4152456"/>
                </a:lnTo>
                <a:cubicBezTo>
                  <a:pt x="3439124" y="4085665"/>
                  <a:pt x="3402484" y="4019598"/>
                  <a:pt x="3364433" y="3953121"/>
                </a:cubicBezTo>
                <a:lnTo>
                  <a:pt x="3316479" y="3872136"/>
                </a:lnTo>
                <a:lnTo>
                  <a:pt x="3504482" y="4267200"/>
                </a:lnTo>
                <a:lnTo>
                  <a:pt x="3467547" y="4267200"/>
                </a:lnTo>
                <a:lnTo>
                  <a:pt x="3177952" y="3657386"/>
                </a:lnTo>
                <a:cubicBezTo>
                  <a:pt x="3172991" y="3646754"/>
                  <a:pt x="3166185" y="3622836"/>
                  <a:pt x="3174829" y="3620110"/>
                </a:cubicBezTo>
                <a:close/>
                <a:moveTo>
                  <a:pt x="11279315" y="3618448"/>
                </a:moveTo>
                <a:cubicBezTo>
                  <a:pt x="11299830" y="3614620"/>
                  <a:pt x="11318737" y="3618623"/>
                  <a:pt x="11317765" y="3638405"/>
                </a:cubicBezTo>
                <a:cubicBezTo>
                  <a:pt x="11309587" y="3820966"/>
                  <a:pt x="11315203" y="4012597"/>
                  <a:pt x="11304886" y="4200582"/>
                </a:cubicBezTo>
                <a:lnTo>
                  <a:pt x="11298904" y="4267200"/>
                </a:lnTo>
                <a:lnTo>
                  <a:pt x="11213088" y="4267200"/>
                </a:lnTo>
                <a:lnTo>
                  <a:pt x="11219157" y="4210725"/>
                </a:lnTo>
                <a:cubicBezTo>
                  <a:pt x="11223807" y="4119600"/>
                  <a:pt x="11224640" y="4027718"/>
                  <a:pt x="11225213" y="3936722"/>
                </a:cubicBezTo>
                <a:cubicBezTo>
                  <a:pt x="11207028" y="4022695"/>
                  <a:pt x="11194593" y="4110355"/>
                  <a:pt x="11182914" y="4196771"/>
                </a:cubicBezTo>
                <a:lnTo>
                  <a:pt x="11172266" y="4267200"/>
                </a:lnTo>
                <a:lnTo>
                  <a:pt x="11140975" y="4267200"/>
                </a:lnTo>
                <a:lnTo>
                  <a:pt x="11152239" y="4192628"/>
                </a:lnTo>
                <a:cubicBezTo>
                  <a:pt x="11165272" y="4096160"/>
                  <a:pt x="11178361" y="3997344"/>
                  <a:pt x="11201005" y="3900089"/>
                </a:cubicBezTo>
                <a:cubicBezTo>
                  <a:pt x="11166930" y="3979173"/>
                  <a:pt x="11134730" y="4058831"/>
                  <a:pt x="11105754" y="4139192"/>
                </a:cubicBezTo>
                <a:lnTo>
                  <a:pt x="11065821" y="4267200"/>
                </a:lnTo>
                <a:lnTo>
                  <a:pt x="10978133" y="4267200"/>
                </a:lnTo>
                <a:lnTo>
                  <a:pt x="11088889" y="3963916"/>
                </a:lnTo>
                <a:cubicBezTo>
                  <a:pt x="11133459" y="3856779"/>
                  <a:pt x="11181967" y="3750740"/>
                  <a:pt x="11231212" y="3645474"/>
                </a:cubicBezTo>
                <a:cubicBezTo>
                  <a:pt x="11236675" y="3633934"/>
                  <a:pt x="11258799" y="3622276"/>
                  <a:pt x="11279315" y="3618448"/>
                </a:cubicBezTo>
                <a:close/>
                <a:moveTo>
                  <a:pt x="10296877" y="3526602"/>
                </a:moveTo>
                <a:cubicBezTo>
                  <a:pt x="10305089" y="3527517"/>
                  <a:pt x="10311503" y="3531079"/>
                  <a:pt x="10314210" y="3538353"/>
                </a:cubicBezTo>
                <a:cubicBezTo>
                  <a:pt x="10361472" y="3659113"/>
                  <a:pt x="10407318" y="3780392"/>
                  <a:pt x="10450858" y="3902477"/>
                </a:cubicBezTo>
                <a:lnTo>
                  <a:pt x="10572255" y="4267200"/>
                </a:lnTo>
                <a:lnTo>
                  <a:pt x="10477642" y="4267200"/>
                </a:lnTo>
                <a:lnTo>
                  <a:pt x="10436479" y="4144570"/>
                </a:lnTo>
                <a:cubicBezTo>
                  <a:pt x="10386976" y="3995354"/>
                  <a:pt x="10333255" y="3848072"/>
                  <a:pt x="10277529" y="3701307"/>
                </a:cubicBezTo>
                <a:cubicBezTo>
                  <a:pt x="10277467" y="3703640"/>
                  <a:pt x="10276853" y="3706334"/>
                  <a:pt x="10276797" y="3708672"/>
                </a:cubicBezTo>
                <a:cubicBezTo>
                  <a:pt x="10284209" y="3854149"/>
                  <a:pt x="10331835" y="3999199"/>
                  <a:pt x="10385906" y="4147031"/>
                </a:cubicBezTo>
                <a:lnTo>
                  <a:pt x="10431445" y="4267200"/>
                </a:lnTo>
                <a:lnTo>
                  <a:pt x="10398237" y="4267200"/>
                </a:lnTo>
                <a:lnTo>
                  <a:pt x="10356661" y="4157302"/>
                </a:lnTo>
                <a:cubicBezTo>
                  <a:pt x="10321871" y="4061517"/>
                  <a:pt x="10289232" y="3966669"/>
                  <a:pt x="10268559" y="3871054"/>
                </a:cubicBezTo>
                <a:cubicBezTo>
                  <a:pt x="10272790" y="3985997"/>
                  <a:pt x="10299544" y="4094770"/>
                  <a:pt x="10340065" y="4201637"/>
                </a:cubicBezTo>
                <a:lnTo>
                  <a:pt x="10368861" y="4267200"/>
                </a:lnTo>
                <a:lnTo>
                  <a:pt x="10267862" y="4267200"/>
                </a:lnTo>
                <a:lnTo>
                  <a:pt x="10236210" y="4185635"/>
                </a:lnTo>
                <a:cubicBezTo>
                  <a:pt x="10169925" y="3991261"/>
                  <a:pt x="10150284" y="3789583"/>
                  <a:pt x="10225980" y="3561061"/>
                </a:cubicBezTo>
                <a:cubicBezTo>
                  <a:pt x="10231424" y="3544935"/>
                  <a:pt x="10272241" y="3523857"/>
                  <a:pt x="10296877" y="3526602"/>
                </a:cubicBezTo>
                <a:close/>
                <a:moveTo>
                  <a:pt x="3429186" y="3458784"/>
                </a:moveTo>
                <a:cubicBezTo>
                  <a:pt x="3434043" y="3458424"/>
                  <a:pt x="3439865" y="3459167"/>
                  <a:pt x="3446761" y="3461278"/>
                </a:cubicBezTo>
                <a:cubicBezTo>
                  <a:pt x="3801752" y="3568638"/>
                  <a:pt x="4119982" y="3746863"/>
                  <a:pt x="4419733" y="3963555"/>
                </a:cubicBezTo>
                <a:cubicBezTo>
                  <a:pt x="4508451" y="4027538"/>
                  <a:pt x="4593765" y="4093753"/>
                  <a:pt x="4659448" y="4172746"/>
                </a:cubicBezTo>
                <a:lnTo>
                  <a:pt x="4719140" y="4267200"/>
                </a:lnTo>
                <a:lnTo>
                  <a:pt x="4641222" y="4267200"/>
                </a:lnTo>
                <a:lnTo>
                  <a:pt x="4599968" y="4207074"/>
                </a:lnTo>
                <a:cubicBezTo>
                  <a:pt x="4478590" y="4057581"/>
                  <a:pt x="4278987" y="3946713"/>
                  <a:pt x="4136093" y="3858466"/>
                </a:cubicBezTo>
                <a:cubicBezTo>
                  <a:pt x="3985171" y="3764831"/>
                  <a:pt x="3831168" y="3687155"/>
                  <a:pt x="3670252" y="3622798"/>
                </a:cubicBez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48555" y="4189447"/>
                  <a:pt x="4498141" y="4221114"/>
                  <a:pt x="4546299" y="4254934"/>
                </a:cubicBezTo>
                <a:lnTo>
                  <a:pt x="4561743" y="4267200"/>
                </a:lnTo>
                <a:lnTo>
                  <a:pt x="4509274" y="4267200"/>
                </a:lnTo>
                <a:lnTo>
                  <a:pt x="4383389" y="4184369"/>
                </a:ln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ubicBezTo>
                  <a:pt x="3768399" y="3765347"/>
                  <a:pt x="3873410" y="3884450"/>
                  <a:pt x="3989938" y="3991685"/>
                </a:cubicBezTo>
                <a:cubicBezTo>
                  <a:pt x="4106468" y="4098916"/>
                  <a:pt x="4234512" y="4194281"/>
                  <a:pt x="4393907" y="4261258"/>
                </a:cubicBezTo>
                <a:lnTo>
                  <a:pt x="4408201" y="4267200"/>
                </a:lnTo>
                <a:lnTo>
                  <a:pt x="4250346" y="4267200"/>
                </a:lnTo>
                <a:lnTo>
                  <a:pt x="4245269" y="4265040"/>
                </a:lnTo>
                <a:cubicBezTo>
                  <a:pt x="4167858" y="4230709"/>
                  <a:pt x="4095232" y="4193560"/>
                  <a:pt x="4036318" y="4147013"/>
                </a:cubicBezTo>
                <a:cubicBezTo>
                  <a:pt x="3810777" y="3969273"/>
                  <a:pt x="3654591" y="3720297"/>
                  <a:pt x="3432098" y="3537312"/>
                </a:cubicBezTo>
                <a:cubicBezTo>
                  <a:pt x="3408505" y="3517876"/>
                  <a:pt x="3395188" y="3461306"/>
                  <a:pt x="3429186" y="3458784"/>
                </a:cubicBezTo>
                <a:close/>
                <a:moveTo>
                  <a:pt x="9334796" y="3456584"/>
                </a:moveTo>
                <a:cubicBezTo>
                  <a:pt x="9406875" y="3608228"/>
                  <a:pt x="9503788" y="3758542"/>
                  <a:pt x="9651570" y="3826505"/>
                </a:cubicBezTo>
                <a:cubicBezTo>
                  <a:pt x="9559808" y="3686686"/>
                  <a:pt x="9456900" y="3564734"/>
                  <a:pt x="9334796" y="3456584"/>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close/>
                <a:moveTo>
                  <a:pt x="1318687" y="3113840"/>
                </a:moveTo>
                <a:cubicBezTo>
                  <a:pt x="1233126" y="3142037"/>
                  <a:pt x="1148133" y="3174161"/>
                  <a:pt x="1066793" y="3212171"/>
                </a:cubicBezTo>
                <a:cubicBezTo>
                  <a:pt x="1042399" y="3223712"/>
                  <a:pt x="1017440" y="3235542"/>
                  <a:pt x="993319" y="3247648"/>
                </a:cubicBez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9790480" y="3078533"/>
                </a:moveTo>
                <a:cubicBezTo>
                  <a:pt x="9782502" y="3134217"/>
                  <a:pt x="9773626" y="3189710"/>
                  <a:pt x="9763295" y="3245370"/>
                </a:cubicBezTo>
                <a:cubicBezTo>
                  <a:pt x="9730259" y="3421320"/>
                  <a:pt x="9693170" y="3586065"/>
                  <a:pt x="9736458" y="3758413"/>
                </a:cubicBezTo>
                <a:cubicBezTo>
                  <a:pt x="9741385" y="3680922"/>
                  <a:pt x="9752472" y="3603320"/>
                  <a:pt x="9763499" y="3528057"/>
                </a:cubicBezTo>
                <a:cubicBezTo>
                  <a:pt x="9778184" y="3430521"/>
                  <a:pt x="9793478" y="3330298"/>
                  <a:pt x="9793906" y="3231157"/>
                </a:cubicBezTo>
                <a:cubicBezTo>
                  <a:pt x="9793949" y="3202011"/>
                  <a:pt x="9792735" y="3172131"/>
                  <a:pt x="9791874" y="3142788"/>
                </a:cubicBezTo>
                <a:cubicBezTo>
                  <a:pt x="9791175" y="3121009"/>
                  <a:pt x="9790832" y="3099770"/>
                  <a:pt x="9790480" y="3078533"/>
                </a:cubicBezTo>
                <a:close/>
                <a:moveTo>
                  <a:pt x="1238695" y="3076820"/>
                </a:moveTo>
                <a:cubicBezTo>
                  <a:pt x="1051055" y="3082190"/>
                  <a:pt x="886407" y="3192548"/>
                  <a:pt x="716371" y="3293249"/>
                </a:cubicBezTo>
                <a:cubicBezTo>
                  <a:pt x="670943" y="3320259"/>
                  <a:pt x="625512" y="3345868"/>
                  <a:pt x="579522" y="3371759"/>
                </a:cubicBezTo>
                <a:cubicBezTo>
                  <a:pt x="586257" y="3369787"/>
                  <a:pt x="592991" y="3367806"/>
                  <a:pt x="600288" y="3365555"/>
                </a:cubicBezTo>
                <a:cubicBezTo>
                  <a:pt x="680240" y="3341573"/>
                  <a:pt x="762713" y="3317034"/>
                  <a:pt x="840692" y="3284921"/>
                </a:cubicBezTo>
                <a:cubicBezTo>
                  <a:pt x="887813" y="3265484"/>
                  <a:pt x="934087" y="3242968"/>
                  <a:pt x="979248" y="3221003"/>
                </a:cubicBezTo>
                <a:cubicBezTo>
                  <a:pt x="1004208" y="3209175"/>
                  <a:pt x="1028322" y="3197074"/>
                  <a:pt x="1053282" y="3185247"/>
                </a:cubicBez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591522" y="3395900"/>
                  <a:pt x="5656650" y="3795361"/>
                  <a:pt x="5567647" y="4190286"/>
                </a:cubicBezTo>
                <a:lnTo>
                  <a:pt x="5545854" y="4267200"/>
                </a:lnTo>
                <a:lnTo>
                  <a:pt x="5391871" y="4267200"/>
                </a:lnTo>
                <a:lnTo>
                  <a:pt x="5318171" y="4175818"/>
                </a:lnTo>
                <a:cubicBezTo>
                  <a:pt x="5204859" y="4048423"/>
                  <a:pt x="5075331" y="3936412"/>
                  <a:pt x="4943646" y="3822916"/>
                </a:cubicBezTo>
                <a:cubicBezTo>
                  <a:pt x="4828850" y="3724110"/>
                  <a:pt x="4714058" y="3625311"/>
                  <a:pt x="4594837" y="3532274"/>
                </a:cubicBezTo>
                <a:cubicBezTo>
                  <a:pt x="4562450" y="3507077"/>
                  <a:pt x="4474786" y="3410282"/>
                  <a:pt x="4441737" y="3399734"/>
                </a:cubicBez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55961" y="4107518"/>
                  <a:pt x="5200834" y="4148352"/>
                  <a:pt x="5246890" y="4187633"/>
                </a:cubicBezTo>
                <a:lnTo>
                  <a:pt x="5347266" y="4267200"/>
                </a:lnTo>
                <a:lnTo>
                  <a:pt x="5164092" y="4267200"/>
                </a:lnTo>
                <a:lnTo>
                  <a:pt x="5108945" y="4232176"/>
                </a:lnTo>
                <a:cubicBezTo>
                  <a:pt x="4772838" y="3999708"/>
                  <a:pt x="4490756" y="358196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8380397" y="2896659"/>
                </a:moveTo>
                <a:cubicBezTo>
                  <a:pt x="8455275" y="3038078"/>
                  <a:pt x="8545153" y="3173735"/>
                  <a:pt x="8634801" y="3304169"/>
                </a:cubicBezTo>
                <a:cubicBezTo>
                  <a:pt x="8726195" y="3437326"/>
                  <a:pt x="8821496" y="3600936"/>
                  <a:pt x="8971448" y="3675946"/>
                </a:cubicBezTo>
                <a:cubicBezTo>
                  <a:pt x="8910775" y="3621244"/>
                  <a:pt x="8864937" y="3553231"/>
                  <a:pt x="8820691" y="3486482"/>
                </a:cubicBezTo>
                <a:cubicBezTo>
                  <a:pt x="8816331" y="3480073"/>
                  <a:pt x="8811972" y="3473665"/>
                  <a:pt x="8807612" y="3467256"/>
                </a:cubicBezTo>
                <a:cubicBezTo>
                  <a:pt x="8727274" y="3347730"/>
                  <a:pt x="8640362" y="3230102"/>
                  <a:pt x="8556796" y="3116474"/>
                </a:cubicBezTo>
                <a:cubicBezTo>
                  <a:pt x="8515702" y="3060746"/>
                  <a:pt x="8472667" y="3003195"/>
                  <a:pt x="8427018" y="2948853"/>
                </a:cubicBezTo>
                <a:cubicBezTo>
                  <a:pt x="8411728" y="2931040"/>
                  <a:pt x="8396239" y="2914119"/>
                  <a:pt x="8380397" y="2896659"/>
                </a:cubicBezTo>
                <a:close/>
                <a:moveTo>
                  <a:pt x="9831020" y="2871730"/>
                </a:moveTo>
                <a:lnTo>
                  <a:pt x="9827707" y="2915231"/>
                </a:lnTo>
                <a:cubicBezTo>
                  <a:pt x="9824540" y="2960178"/>
                  <a:pt x="9821168" y="3006017"/>
                  <a:pt x="9820699" y="3051540"/>
                </a:cubicBezTo>
                <a:cubicBezTo>
                  <a:pt x="9820458" y="3081589"/>
                  <a:pt x="9821664" y="3111470"/>
                  <a:pt x="9822525" y="3140814"/>
                </a:cubicBezTo>
                <a:cubicBezTo>
                  <a:pt x="9823738" y="3170696"/>
                  <a:pt x="9824947" y="3200579"/>
                  <a:pt x="9824704" y="3230628"/>
                </a:cubicBezTo>
                <a:cubicBezTo>
                  <a:pt x="9823869" y="3331557"/>
                  <a:pt x="9808712" y="3433224"/>
                  <a:pt x="9793821" y="3531652"/>
                </a:cubicBezTo>
                <a:cubicBezTo>
                  <a:pt x="9783066" y="3603683"/>
                  <a:pt x="9772446" y="3677150"/>
                  <a:pt x="9767436" y="3750864"/>
                </a:cubicBezTo>
                <a:cubicBezTo>
                  <a:pt x="9782786" y="3724954"/>
                  <a:pt x="9799440" y="3697443"/>
                  <a:pt x="9814477" y="3662531"/>
                </a:cubicBezTo>
                <a:cubicBezTo>
                  <a:pt x="9926754" y="3406015"/>
                  <a:pt x="9892054" y="3133900"/>
                  <a:pt x="9831020" y="2871730"/>
                </a:cubicBezTo>
                <a:close/>
                <a:moveTo>
                  <a:pt x="8380521" y="2850596"/>
                </a:moveTo>
                <a:cubicBezTo>
                  <a:pt x="8404481" y="2875897"/>
                  <a:pt x="8428794" y="2901731"/>
                  <a:pt x="8451446" y="2928627"/>
                </a:cubicBezTo>
                <a:cubicBezTo>
                  <a:pt x="8497446" y="2983517"/>
                  <a:pt x="8540828" y="3041610"/>
                  <a:pt x="8582269" y="3097880"/>
                </a:cubicBezTo>
                <a:cubicBezTo>
                  <a:pt x="8666744" y="3211700"/>
                  <a:pt x="8753998" y="3329876"/>
                  <a:pt x="8833783" y="3449753"/>
                </a:cubicBezTo>
                <a:cubicBezTo>
                  <a:pt x="8838143" y="3456162"/>
                  <a:pt x="8842503" y="3462572"/>
                  <a:pt x="8846863" y="3468981"/>
                </a:cubicBezTo>
                <a:cubicBezTo>
                  <a:pt x="8881714" y="3521040"/>
                  <a:pt x="8917610" y="3574725"/>
                  <a:pt x="8960046" y="3620389"/>
                </a:cubicBezTo>
                <a:cubicBezTo>
                  <a:pt x="8847240" y="3316219"/>
                  <a:pt x="8665033" y="3014288"/>
                  <a:pt x="8380521" y="2850596"/>
                </a:cubicBezTo>
                <a:close/>
                <a:moveTo>
                  <a:pt x="9854151" y="2642862"/>
                </a:moveTo>
                <a:cubicBezTo>
                  <a:pt x="9862376" y="2644690"/>
                  <a:pt x="9868748" y="2649859"/>
                  <a:pt x="9871341" y="2659697"/>
                </a:cubicBezTo>
                <a:cubicBezTo>
                  <a:pt x="9936549" y="2907705"/>
                  <a:pt x="10004418" y="3164740"/>
                  <a:pt x="9966678" y="3423399"/>
                </a:cubicBezTo>
                <a:cubicBezTo>
                  <a:pt x="9951724" y="3524170"/>
                  <a:pt x="9914841" y="3605244"/>
                  <a:pt x="9880832" y="3700562"/>
                </a:cubicBezTo>
                <a:cubicBezTo>
                  <a:pt x="9817639" y="3880472"/>
                  <a:pt x="9825316" y="4002022"/>
                  <a:pt x="9896024" y="4178295"/>
                </a:cubicBezTo>
                <a:lnTo>
                  <a:pt x="10028060" y="4267200"/>
                </a:lnTo>
                <a:lnTo>
                  <a:pt x="9651813" y="4267200"/>
                </a:lnTo>
                <a:lnTo>
                  <a:pt x="9814527" y="4248048"/>
                </a:lnTo>
                <a:cubicBezTo>
                  <a:pt x="9748431" y="4225943"/>
                  <a:pt x="9681848" y="4217991"/>
                  <a:pt x="9615182" y="4220499"/>
                </a:cubicBezTo>
                <a:cubicBezTo>
                  <a:pt x="9565183" y="4222381"/>
                  <a:pt x="9515136" y="4230147"/>
                  <a:pt x="9465210" y="4242240"/>
                </a:cubicBezTo>
                <a:lnTo>
                  <a:pt x="9387108" y="4267200"/>
                </a:lnTo>
                <a:lnTo>
                  <a:pt x="9268441" y="4267200"/>
                </a:lnTo>
                <a:lnTo>
                  <a:pt x="9307676" y="4251276"/>
                </a:lnTo>
                <a:cubicBezTo>
                  <a:pt x="9459842" y="4196603"/>
                  <a:pt x="9613869" y="4164948"/>
                  <a:pt x="9761570" y="4182283"/>
                </a:cubicBezTo>
                <a:cubicBezTo>
                  <a:pt x="9633677" y="4101602"/>
                  <a:pt x="9502269" y="4023929"/>
                  <a:pt x="9368237" y="3949470"/>
                </a:cubicBezTo>
                <a:cubicBezTo>
                  <a:pt x="9363677" y="3950852"/>
                  <a:pt x="9358768" y="3951697"/>
                  <a:pt x="9354614" y="3951288"/>
                </a:cubicBezTo>
                <a:cubicBezTo>
                  <a:pt x="9045666" y="4112095"/>
                  <a:pt x="8711508" y="4184792"/>
                  <a:pt x="8364351" y="4159267"/>
                </a:cubicBezTo>
                <a:cubicBezTo>
                  <a:pt x="8322605" y="4156073"/>
                  <a:pt x="8373028" y="4125362"/>
                  <a:pt x="8386567" y="4119760"/>
                </a:cubicBezTo>
                <a:cubicBezTo>
                  <a:pt x="8661942" y="4017222"/>
                  <a:pt x="8938634" y="3857115"/>
                  <a:pt x="9231713" y="3873539"/>
                </a:cubicBezTo>
                <a:cubicBezTo>
                  <a:pt x="9162796" y="3836374"/>
                  <a:pt x="9093324" y="3799562"/>
                  <a:pt x="9023301" y="3763109"/>
                </a:cubicBezTo>
                <a:cubicBezTo>
                  <a:pt x="9018245" y="3762512"/>
                  <a:pt x="9014299" y="3761207"/>
                  <a:pt x="9010556" y="3758998"/>
                </a:cubicBezTo>
                <a:cubicBezTo>
                  <a:pt x="8818026" y="3719652"/>
                  <a:pt x="8714888" y="3571783"/>
                  <a:pt x="8604324" y="3417171"/>
                </a:cubicBezTo>
                <a:cubicBezTo>
                  <a:pt x="8460937" y="3216099"/>
                  <a:pt x="8313620" y="2999153"/>
                  <a:pt x="8218577" y="2770227"/>
                </a:cubicBezTo>
                <a:cubicBezTo>
                  <a:pt x="8215211" y="2762227"/>
                  <a:pt x="8217371" y="2755481"/>
                  <a:pt x="8222774" y="2749954"/>
                </a:cubicBezTo>
                <a:cubicBezTo>
                  <a:pt x="8238990" y="2733370"/>
                  <a:pt x="8284424" y="2727735"/>
                  <a:pt x="8297623" y="2731935"/>
                </a:cubicBezTo>
                <a:cubicBezTo>
                  <a:pt x="8726387" y="2883841"/>
                  <a:pt x="8964880" y="3311498"/>
                  <a:pt x="9090618" y="3716225"/>
                </a:cubicBezTo>
                <a:cubicBezTo>
                  <a:pt x="9321070" y="3835548"/>
                  <a:pt x="9546131" y="3959850"/>
                  <a:pt x="9762441" y="4093587"/>
                </a:cubicBezTo>
                <a:cubicBezTo>
                  <a:pt x="9739891" y="4035197"/>
                  <a:pt x="9720655" y="3974696"/>
                  <a:pt x="9717826" y="3916719"/>
                </a:cubicBezTo>
                <a:cubicBezTo>
                  <a:pt x="9716379" y="3916883"/>
                  <a:pt x="9714371" y="3917401"/>
                  <a:pt x="9713123" y="3916663"/>
                </a:cubicBezTo>
                <a:cubicBezTo>
                  <a:pt x="9419408" y="3876118"/>
                  <a:pt x="9276568" y="3571232"/>
                  <a:pt x="9175594" y="3326950"/>
                </a:cubicBezTo>
                <a:cubicBezTo>
                  <a:pt x="9162477" y="3295477"/>
                  <a:pt x="9234580" y="3273123"/>
                  <a:pt x="9253941" y="3287566"/>
                </a:cubicBezTo>
                <a:cubicBezTo>
                  <a:pt x="9396995" y="3390749"/>
                  <a:pt x="9519263" y="3506453"/>
                  <a:pt x="9625671" y="3639960"/>
                </a:cubicBezTo>
                <a:cubicBezTo>
                  <a:pt x="9622492" y="3540061"/>
                  <a:pt x="9637797" y="3439839"/>
                  <a:pt x="9656881" y="3333361"/>
                </a:cubicBezTo>
                <a:cubicBezTo>
                  <a:pt x="9696972" y="3116116"/>
                  <a:pt x="9713720" y="2891570"/>
                  <a:pt x="9782066" y="2680771"/>
                </a:cubicBezTo>
                <a:cubicBezTo>
                  <a:pt x="9788129" y="2661952"/>
                  <a:pt x="9829478" y="2637374"/>
                  <a:pt x="9854151" y="2642862"/>
                </a:cubicBezTo>
                <a:close/>
                <a:moveTo>
                  <a:pt x="11114299" y="2390555"/>
                </a:moveTo>
                <a:lnTo>
                  <a:pt x="11113373" y="2392739"/>
                </a:lnTo>
                <a:lnTo>
                  <a:pt x="11117197" y="2394358"/>
                </a:lnTo>
                <a:cubicBezTo>
                  <a:pt x="11116333" y="2393349"/>
                  <a:pt x="11115474" y="2392343"/>
                  <a:pt x="11114299" y="2390555"/>
                </a:cubicBezTo>
                <a:close/>
                <a:moveTo>
                  <a:pt x="10506276" y="2118977"/>
                </a:moveTo>
                <a:cubicBezTo>
                  <a:pt x="10510550" y="2257918"/>
                  <a:pt x="10470507" y="2393544"/>
                  <a:pt x="10431542" y="2525128"/>
                </a:cubicBezTo>
                <a:cubicBezTo>
                  <a:pt x="10417502" y="2571972"/>
                  <a:pt x="10403548" y="2620144"/>
                  <a:pt x="10391375" y="2667145"/>
                </a:cubicBezTo>
                <a:cubicBezTo>
                  <a:pt x="10377290" y="2721696"/>
                  <a:pt x="10366481" y="2777642"/>
                  <a:pt x="10355047" y="2832031"/>
                </a:cubicBezTo>
                <a:lnTo>
                  <a:pt x="10336080" y="2927011"/>
                </a:lnTo>
                <a:cubicBezTo>
                  <a:pt x="10349636" y="2893472"/>
                  <a:pt x="10367643" y="2846374"/>
                  <a:pt x="10389394" y="2782834"/>
                </a:cubicBezTo>
                <a:cubicBezTo>
                  <a:pt x="10448427" y="2611467"/>
                  <a:pt x="10546967" y="2325483"/>
                  <a:pt x="10506276" y="2118977"/>
                </a:cubicBezTo>
                <a:close/>
                <a:moveTo>
                  <a:pt x="11538179" y="2090376"/>
                </a:moveTo>
                <a:cubicBezTo>
                  <a:pt x="11552237" y="2136248"/>
                  <a:pt x="11565750" y="2181883"/>
                  <a:pt x="11577479" y="2228695"/>
                </a:cubicBezTo>
                <a:lnTo>
                  <a:pt x="11586754" y="2266098"/>
                </a:lnTo>
                <a:cubicBezTo>
                  <a:pt x="11593656" y="2295423"/>
                  <a:pt x="11600787" y="2324193"/>
                  <a:pt x="11609011" y="2353427"/>
                </a:cubicBezTo>
                <a:cubicBezTo>
                  <a:pt x="11644349" y="2475257"/>
                  <a:pt x="11704023" y="2591295"/>
                  <a:pt x="11761579" y="2703223"/>
                </a:cubicBezTo>
                <a:cubicBezTo>
                  <a:pt x="11802170" y="2782214"/>
                  <a:pt x="11843944" y="2862994"/>
                  <a:pt x="11877711" y="2947465"/>
                </a:cubicBezTo>
                <a:cubicBezTo>
                  <a:pt x="11815017" y="2640863"/>
                  <a:pt x="11724956" y="2342636"/>
                  <a:pt x="11538179" y="2090376"/>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11488421" y="2034549"/>
                </a:moveTo>
                <a:cubicBezTo>
                  <a:pt x="11459234" y="2371132"/>
                  <a:pt x="11651925" y="2658088"/>
                  <a:pt x="11840356" y="2932293"/>
                </a:cubicBezTo>
                <a:cubicBezTo>
                  <a:pt x="11809128" y="2858555"/>
                  <a:pt x="11772688" y="2786473"/>
                  <a:pt x="11736331" y="2715710"/>
                </a:cubicBezTo>
                <a:cubicBezTo>
                  <a:pt x="11678147" y="2602235"/>
                  <a:pt x="11617611" y="2485181"/>
                  <a:pt x="11581560" y="2360474"/>
                </a:cubicBezTo>
                <a:cubicBezTo>
                  <a:pt x="11573334" y="2331239"/>
                  <a:pt x="11565889" y="2301693"/>
                  <a:pt x="11558442" y="2272139"/>
                </a:cubicBezTo>
                <a:lnTo>
                  <a:pt x="11549169" y="2234734"/>
                </a:lnTo>
                <a:cubicBezTo>
                  <a:pt x="11532130" y="2167007"/>
                  <a:pt x="11511443" y="2100302"/>
                  <a:pt x="11488421" y="2034549"/>
                </a:cubicBezTo>
                <a:close/>
                <a:moveTo>
                  <a:pt x="10468916" y="2032338"/>
                </a:moveTo>
                <a:cubicBezTo>
                  <a:pt x="10450533" y="2081859"/>
                  <a:pt x="10434093" y="2132840"/>
                  <a:pt x="10421480" y="2185446"/>
                </a:cubicBezTo>
                <a:cubicBezTo>
                  <a:pt x="10388668" y="2317695"/>
                  <a:pt x="10374105" y="2457032"/>
                  <a:pt x="10351264" y="2591574"/>
                </a:cubicBezTo>
                <a:cubicBezTo>
                  <a:pt x="10332355" y="2700098"/>
                  <a:pt x="10281261" y="2959166"/>
                  <a:pt x="10294485" y="2991809"/>
                </a:cubicBezTo>
                <a:lnTo>
                  <a:pt x="10327850" y="2826310"/>
                </a:lnTo>
                <a:cubicBezTo>
                  <a:pt x="10338741" y="2771690"/>
                  <a:pt x="10350331" y="2715434"/>
                  <a:pt x="10364099" y="2660098"/>
                </a:cubicBezTo>
                <a:cubicBezTo>
                  <a:pt x="10376185" y="2611783"/>
                  <a:pt x="10390682" y="2563843"/>
                  <a:pt x="10404725" y="2516991"/>
                </a:cubicBezTo>
                <a:cubicBezTo>
                  <a:pt x="10443463" y="2385961"/>
                  <a:pt x="10483500" y="2250332"/>
                  <a:pt x="10478071" y="2114122"/>
                </a:cubicBezTo>
                <a:cubicBezTo>
                  <a:pt x="10476867" y="2086568"/>
                  <a:pt x="10473555" y="2059413"/>
                  <a:pt x="10468916" y="2032338"/>
                </a:cubicBezTo>
                <a:close/>
                <a:moveTo>
                  <a:pt x="10573132" y="1991479"/>
                </a:moveTo>
                <a:cubicBezTo>
                  <a:pt x="10722027" y="2144650"/>
                  <a:pt x="10877543" y="2280670"/>
                  <a:pt x="11066880" y="2371770"/>
                </a:cubicBezTo>
                <a:cubicBezTo>
                  <a:pt x="10930664" y="2234271"/>
                  <a:pt x="10767866" y="2088089"/>
                  <a:pt x="10573132" y="1991479"/>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lnTo>
                  <a:pt x="5764974" y="2799609"/>
                </a:ln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10578769" y="1962963"/>
                </a:moveTo>
                <a:cubicBezTo>
                  <a:pt x="10773649" y="2057701"/>
                  <a:pt x="10936285" y="2201237"/>
                  <a:pt x="11073823" y="2338658"/>
                </a:cubicBezTo>
                <a:cubicBezTo>
                  <a:pt x="10938241" y="2169232"/>
                  <a:pt x="10752627" y="1968969"/>
                  <a:pt x="10578769" y="1962963"/>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9518298" y="1338235"/>
                </a:moveTo>
                <a:cubicBezTo>
                  <a:pt x="9531977" y="1651120"/>
                  <a:pt x="9677527" y="1999242"/>
                  <a:pt x="9838009" y="2272553"/>
                </a:cubicBezTo>
                <a:cubicBezTo>
                  <a:pt x="9825312" y="2235634"/>
                  <a:pt x="9815180" y="2197225"/>
                  <a:pt x="9805906" y="2159819"/>
                </a:cubicBezTo>
                <a:lnTo>
                  <a:pt x="9801623" y="2142555"/>
                </a:lnTo>
                <a:cubicBezTo>
                  <a:pt x="9756626" y="1964482"/>
                  <a:pt x="9698390" y="1787247"/>
                  <a:pt x="9628671" y="1617375"/>
                </a:cubicBezTo>
                <a:cubicBezTo>
                  <a:pt x="9618364" y="1593060"/>
                  <a:pt x="9608603" y="1568967"/>
                  <a:pt x="9598299" y="1544643"/>
                </a:cubicBezTo>
                <a:cubicBezTo>
                  <a:pt x="9570133" y="1477354"/>
                  <a:pt x="9541339" y="1408510"/>
                  <a:pt x="9518298" y="1338235"/>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9528078" y="1278636"/>
                </a:moveTo>
                <a:cubicBezTo>
                  <a:pt x="9552982" y="1365794"/>
                  <a:pt x="9588937" y="1451189"/>
                  <a:pt x="9623946" y="1534260"/>
                </a:cubicBezTo>
                <a:lnTo>
                  <a:pt x="9654858" y="1607218"/>
                </a:lnTo>
                <a:cubicBezTo>
                  <a:pt x="9724183" y="1774989"/>
                  <a:pt x="9781702" y="1949347"/>
                  <a:pt x="9826304" y="2125320"/>
                </a:cubicBezTo>
                <a:cubicBezTo>
                  <a:pt x="9794296" y="1963695"/>
                  <a:pt x="9753660" y="1804203"/>
                  <a:pt x="9701198" y="1646797"/>
                </a:cubicBezTo>
                <a:cubicBezTo>
                  <a:pt x="9655682" y="1511000"/>
                  <a:pt x="9586050" y="1397178"/>
                  <a:pt x="9528078" y="1278636"/>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9441752" y="1245311"/>
                </a:moveTo>
                <a:cubicBezTo>
                  <a:pt x="9367449" y="1271794"/>
                  <a:pt x="9313207" y="1329954"/>
                  <a:pt x="9278979" y="1406236"/>
                </a:cubicBezTo>
                <a:cubicBezTo>
                  <a:pt x="9261017" y="1445630"/>
                  <a:pt x="9242585" y="1502850"/>
                  <a:pt x="9235540" y="1546869"/>
                </a:cubicBezTo>
                <a:cubicBezTo>
                  <a:pt x="9223867" y="1618535"/>
                  <a:pt x="9230001" y="1614698"/>
                  <a:pt x="9264074" y="1557016"/>
                </a:cubicBezTo>
                <a:cubicBezTo>
                  <a:pt x="9325587" y="1454296"/>
                  <a:pt x="9384605" y="1349880"/>
                  <a:pt x="9441752" y="1245311"/>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cubicBezTo>
                  <a:pt x="6567440" y="1204628"/>
                  <a:pt x="6586456" y="1194658"/>
                  <a:pt x="6605473" y="1184686"/>
                </a:cubicBezTo>
                <a:cubicBezTo>
                  <a:pt x="6633823" y="1169483"/>
                  <a:pt x="6662531" y="1154778"/>
                  <a:pt x="6691602" y="1140573"/>
                </a:cubicBezTo>
                <a:close/>
                <a:moveTo>
                  <a:pt x="4002475" y="1037802"/>
                </a:moveTo>
                <a:cubicBezTo>
                  <a:pt x="4001933" y="1038196"/>
                  <a:pt x="4000861" y="1038973"/>
                  <a:pt x="4000324" y="1039362"/>
                </a:cubicBezTo>
                <a:cubicBezTo>
                  <a:pt x="4001046" y="1040360"/>
                  <a:pt x="4002134" y="1041861"/>
                  <a:pt x="4002862" y="1042866"/>
                </a:cubicBez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473491" y="3921431"/>
                  <a:pt x="1402113" y="4025542"/>
                  <a:pt x="1325720" y="4125411"/>
                </a:cubicBezTo>
                <a:lnTo>
                  <a:pt x="1206279" y="4267200"/>
                </a:lnTo>
                <a:lnTo>
                  <a:pt x="1115040" y="4267200"/>
                </a:lnTo>
                <a:lnTo>
                  <a:pt x="1258195" y="4099624"/>
                </a:lnTo>
                <a:cubicBezTo>
                  <a:pt x="1315987" y="4027073"/>
                  <a:pt x="1371166" y="3952247"/>
                  <a:pt x="1423113" y="3874565"/>
                </a:cubicBezTo>
                <a:lnTo>
                  <a:pt x="1260565" y="4031982"/>
                </a:lnTo>
                <a:cubicBezTo>
                  <a:pt x="1197929" y="4092559"/>
                  <a:pt x="1134310" y="4154329"/>
                  <a:pt x="1073327" y="4218727"/>
                </a:cubicBezTo>
                <a:lnTo>
                  <a:pt x="1032294" y="4267200"/>
                </a:lnTo>
                <a:lnTo>
                  <a:pt x="993830" y="4267200"/>
                </a:lnTo>
                <a:lnTo>
                  <a:pt x="1051860" y="4198693"/>
                </a:lnTo>
                <a:cubicBezTo>
                  <a:pt x="1113440" y="4133732"/>
                  <a:pt x="1177549" y="4071540"/>
                  <a:pt x="1240607" y="4010401"/>
                </a:cubicBezTo>
                <a:lnTo>
                  <a:pt x="1310106" y="3943217"/>
                </a:lnTo>
                <a:cubicBezTo>
                  <a:pt x="1174685" y="4033303"/>
                  <a:pt x="1054913" y="4139624"/>
                  <a:pt x="952103" y="4265972"/>
                </a:cubicBezTo>
                <a:lnTo>
                  <a:pt x="951207" y="4267200"/>
                </a:lnTo>
                <a:lnTo>
                  <a:pt x="862760" y="4267200"/>
                </a:lnTo>
                <a:lnTo>
                  <a:pt x="909145" y="4199225"/>
                </a:lnTo>
                <a:cubicBezTo>
                  <a:pt x="998789" y="4086824"/>
                  <a:pt x="1101084" y="3991246"/>
                  <a:pt x="1214067" y="3908561"/>
                </a:cubicBezTo>
                <a:cubicBezTo>
                  <a:pt x="1023317" y="3973399"/>
                  <a:pt x="824392" y="4020568"/>
                  <a:pt x="640967" y="4105601"/>
                </a:cubicBezTo>
                <a:cubicBezTo>
                  <a:pt x="549674" y="4147907"/>
                  <a:pt x="460581" y="4194508"/>
                  <a:pt x="372807" y="4243651"/>
                </a:cubicBezTo>
                <a:lnTo>
                  <a:pt x="332830" y="4267200"/>
                </a:lnTo>
                <a:lnTo>
                  <a:pt x="168301" y="4267200"/>
                </a:lnTo>
                <a:lnTo>
                  <a:pt x="278002" y="4201399"/>
                </a:lnTo>
                <a:cubicBezTo>
                  <a:pt x="359885" y="4153808"/>
                  <a:pt x="442683" y="4107866"/>
                  <a:pt x="527241" y="4065078"/>
                </a:cubicBezTo>
                <a:cubicBezTo>
                  <a:pt x="838255" y="3908281"/>
                  <a:pt x="1212318" y="3863093"/>
                  <a:pt x="1510397" y="3684705"/>
                </a:cubicBezTo>
                <a:cubicBezTo>
                  <a:pt x="1390337" y="3729510"/>
                  <a:pt x="1267181" y="3766747"/>
                  <a:pt x="1146550" y="3802012"/>
                </a:cubicBezTo>
                <a:cubicBezTo>
                  <a:pt x="997862" y="3845736"/>
                  <a:pt x="843568" y="3890871"/>
                  <a:pt x="698834" y="3952272"/>
                </a:cubicBezTo>
                <a:cubicBezTo>
                  <a:pt x="519814" y="4027898"/>
                  <a:pt x="352828" y="4127506"/>
                  <a:pt x="192528" y="4236299"/>
                </a:cubicBezTo>
                <a:lnTo>
                  <a:pt x="148586" y="4267200"/>
                </a:lnTo>
                <a:lnTo>
                  <a:pt x="98116" y="4267200"/>
                </a:lnTo>
                <a:lnTo>
                  <a:pt x="169669" y="4216852"/>
                </a:lnTo>
                <a:cubicBezTo>
                  <a:pt x="333361" y="4105506"/>
                  <a:pt x="504130" y="4002947"/>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ubicBezTo>
                  <a:pt x="1247578" y="3654578"/>
                  <a:pt x="1180153" y="3656293"/>
                  <a:pt x="1109304" y="3669030"/>
                </a:cubicBezTo>
                <a:cubicBezTo>
                  <a:pt x="794692" y="3725281"/>
                  <a:pt x="516258" y="3901624"/>
                  <a:pt x="258951" y="4111994"/>
                </a:cubicBezTo>
                <a:lnTo>
                  <a:pt x="80807" y="4267200"/>
                </a:lnTo>
                <a:lnTo>
                  <a:pt x="0" y="4267200"/>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12149131" y="959050"/>
                </a:moveTo>
                <a:cubicBezTo>
                  <a:pt x="12135265" y="975072"/>
                  <a:pt x="12121401" y="991089"/>
                  <a:pt x="12105664" y="1006960"/>
                </a:cubicBezTo>
                <a:cubicBezTo>
                  <a:pt x="12040174" y="1071943"/>
                  <a:pt x="11966532" y="1125748"/>
                  <a:pt x="11883102" y="1184424"/>
                </a:cubicBezTo>
                <a:cubicBezTo>
                  <a:pt x="11822339" y="1227583"/>
                  <a:pt x="11746281" y="1281016"/>
                  <a:pt x="11665174" y="1317493"/>
                </a:cubicBezTo>
                <a:cubicBezTo>
                  <a:pt x="11640620" y="1328342"/>
                  <a:pt x="11615753" y="1338416"/>
                  <a:pt x="11590337" y="1348256"/>
                </a:cubicBezTo>
                <a:cubicBezTo>
                  <a:pt x="11556383" y="1361567"/>
                  <a:pt x="11523739" y="1374791"/>
                  <a:pt x="11492588" y="1390573"/>
                </a:cubicBezTo>
                <a:cubicBezTo>
                  <a:pt x="11632969" y="1358579"/>
                  <a:pt x="11770492" y="1298342"/>
                  <a:pt x="11888865" y="1220988"/>
                </a:cubicBezTo>
                <a:cubicBezTo>
                  <a:pt x="11984266" y="1158366"/>
                  <a:pt x="12085135" y="1064584"/>
                  <a:pt x="12149131" y="959050"/>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12190084" y="854709"/>
                </a:moveTo>
                <a:cubicBezTo>
                  <a:pt x="12181324" y="863235"/>
                  <a:pt x="12172252" y="870980"/>
                  <a:pt x="12162947" y="879275"/>
                </a:cubicBezTo>
                <a:cubicBezTo>
                  <a:pt x="12028326" y="998039"/>
                  <a:pt x="11883371" y="1121443"/>
                  <a:pt x="11721478" y="1216434"/>
                </a:cubicBezTo>
                <a:lnTo>
                  <a:pt x="11680712" y="1239730"/>
                </a:lnTo>
                <a:cubicBezTo>
                  <a:pt x="11620220" y="1274640"/>
                  <a:pt x="11558177" y="1310180"/>
                  <a:pt x="11505347" y="1352837"/>
                </a:cubicBezTo>
                <a:cubicBezTo>
                  <a:pt x="11530133" y="1341442"/>
                  <a:pt x="11555544" y="1331600"/>
                  <a:pt x="11580962" y="1321759"/>
                </a:cubicBezTo>
                <a:cubicBezTo>
                  <a:pt x="11605590" y="1312227"/>
                  <a:pt x="11630227" y="1302697"/>
                  <a:pt x="11654234" y="1291618"/>
                </a:cubicBezTo>
                <a:cubicBezTo>
                  <a:pt x="11733018" y="1256083"/>
                  <a:pt x="11807521" y="1203284"/>
                  <a:pt x="11867274" y="1160983"/>
                </a:cubicBezTo>
                <a:cubicBezTo>
                  <a:pt x="11949151" y="1102940"/>
                  <a:pt x="12022324" y="1050225"/>
                  <a:pt x="12086035" y="986418"/>
                </a:cubicBezTo>
                <a:cubicBezTo>
                  <a:pt x="12128278" y="944429"/>
                  <a:pt x="12163191" y="899980"/>
                  <a:pt x="12190084" y="854709"/>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cubicBezTo>
                  <a:pt x="5405093" y="912428"/>
                  <a:pt x="5432627" y="913077"/>
                  <a:pt x="5460148" y="911442"/>
                </a:cubicBez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8924104" y="777000"/>
                </a:moveTo>
                <a:cubicBezTo>
                  <a:pt x="8923664" y="782606"/>
                  <a:pt x="8922673" y="787979"/>
                  <a:pt x="8921999" y="794136"/>
                </a:cubicBezTo>
                <a:cubicBezTo>
                  <a:pt x="8919582" y="810498"/>
                  <a:pt x="8917940" y="826538"/>
                  <a:pt x="8916066" y="843129"/>
                </a:cubicBezTo>
                <a:cubicBezTo>
                  <a:pt x="8910698" y="896870"/>
                  <a:pt x="8909926" y="951907"/>
                  <a:pt x="8909852" y="1005313"/>
                </a:cubicBezTo>
                <a:cubicBezTo>
                  <a:pt x="8907936" y="1206014"/>
                  <a:pt x="8906433" y="1413328"/>
                  <a:pt x="8936982" y="1614896"/>
                </a:cubicBezTo>
                <a:lnTo>
                  <a:pt x="8939706" y="1632791"/>
                </a:lnTo>
                <a:lnTo>
                  <a:pt x="8946691" y="1680170"/>
                </a:lnTo>
                <a:cubicBezTo>
                  <a:pt x="8947341" y="1669501"/>
                  <a:pt x="8947217" y="1659149"/>
                  <a:pt x="8947643" y="1649028"/>
                </a:cubicBezTo>
                <a:cubicBezTo>
                  <a:pt x="8950646" y="1394060"/>
                  <a:pt x="8954155" y="1130296"/>
                  <a:pt x="8931687" y="871628"/>
                </a:cubicBezTo>
                <a:lnTo>
                  <a:pt x="8929804" y="850229"/>
                </a:lnTo>
                <a:cubicBezTo>
                  <a:pt x="8927750" y="826182"/>
                  <a:pt x="8925696" y="802134"/>
                  <a:pt x="8924104" y="777000"/>
                </a:cubicBezTo>
                <a:close/>
                <a:moveTo>
                  <a:pt x="8951219" y="764662"/>
                </a:moveTo>
                <a:cubicBezTo>
                  <a:pt x="8952434" y="792211"/>
                  <a:pt x="8955277" y="820458"/>
                  <a:pt x="8957270" y="847698"/>
                </a:cubicBezTo>
                <a:lnTo>
                  <a:pt x="8959153" y="869097"/>
                </a:lnTo>
                <a:cubicBezTo>
                  <a:pt x="8981354" y="1119277"/>
                  <a:pt x="8978808" y="1373147"/>
                  <a:pt x="8976081" y="1619865"/>
                </a:cubicBezTo>
                <a:cubicBezTo>
                  <a:pt x="9043646" y="1335574"/>
                  <a:pt x="9035127" y="1045475"/>
                  <a:pt x="8951219" y="764662"/>
                </a:cubicBezTo>
                <a:close/>
                <a:moveTo>
                  <a:pt x="8898081" y="630137"/>
                </a:moveTo>
                <a:cubicBezTo>
                  <a:pt x="8735190" y="940376"/>
                  <a:pt x="8800852" y="1302315"/>
                  <a:pt x="8910095" y="1626691"/>
                </a:cubicBezTo>
                <a:lnTo>
                  <a:pt x="8908822" y="1619067"/>
                </a:lnTo>
                <a:cubicBezTo>
                  <a:pt x="8877873" y="1415398"/>
                  <a:pt x="8879292" y="1206762"/>
                  <a:pt x="8881669" y="1004967"/>
                </a:cubicBezTo>
                <a:cubicBezTo>
                  <a:pt x="8881975" y="951016"/>
                  <a:pt x="8882434" y="895204"/>
                  <a:pt x="8888265" y="840369"/>
                </a:cubicBezTo>
                <a:cubicBezTo>
                  <a:pt x="8890137" y="823783"/>
                  <a:pt x="8892011" y="807192"/>
                  <a:pt x="8894429" y="790831"/>
                </a:cubicBezTo>
                <a:cubicBezTo>
                  <a:pt x="8901122" y="737010"/>
                  <a:pt x="8907725" y="681866"/>
                  <a:pt x="8898081" y="630137"/>
                </a:cubicBezTo>
                <a:close/>
                <a:moveTo>
                  <a:pt x="11491396" y="623931"/>
                </a:moveTo>
                <a:cubicBezTo>
                  <a:pt x="11465686" y="637515"/>
                  <a:pt x="11440209" y="650546"/>
                  <a:pt x="11413329" y="662344"/>
                </a:cubicBezTo>
                <a:cubicBezTo>
                  <a:pt x="11268660" y="727282"/>
                  <a:pt x="11113102" y="758642"/>
                  <a:pt x="10966547" y="818916"/>
                </a:cubicBezTo>
                <a:cubicBezTo>
                  <a:pt x="10793574" y="889896"/>
                  <a:pt x="10652020" y="1008307"/>
                  <a:pt x="10498883" y="1111507"/>
                </a:cubicBezTo>
                <a:cubicBezTo>
                  <a:pt x="10559155" y="1098395"/>
                  <a:pt x="10616158" y="1067158"/>
                  <a:pt x="10671292" y="1035777"/>
                </a:cubicBezTo>
                <a:lnTo>
                  <a:pt x="10685894" y="1027151"/>
                </a:lnTo>
                <a:cubicBezTo>
                  <a:pt x="10821548" y="950027"/>
                  <a:pt x="10965272" y="882756"/>
                  <a:pt x="11104337" y="817377"/>
                </a:cubicBezTo>
                <a:cubicBezTo>
                  <a:pt x="11233375" y="757414"/>
                  <a:pt x="11364889" y="694633"/>
                  <a:pt x="11491396" y="623931"/>
                </a:cubicBezTo>
                <a:close/>
                <a:moveTo>
                  <a:pt x="10779304" y="584486"/>
                </a:moveTo>
                <a:cubicBezTo>
                  <a:pt x="10740583" y="648568"/>
                  <a:pt x="10699136" y="711502"/>
                  <a:pt x="10658378" y="772788"/>
                </a:cubicBezTo>
                <a:cubicBezTo>
                  <a:pt x="10594579" y="868744"/>
                  <a:pt x="10529620" y="967431"/>
                  <a:pt x="10475581" y="1070739"/>
                </a:cubicBezTo>
                <a:cubicBezTo>
                  <a:pt x="10578194" y="966751"/>
                  <a:pt x="10672522" y="819977"/>
                  <a:pt x="10735178" y="693281"/>
                </a:cubicBezTo>
                <a:close/>
                <a:moveTo>
                  <a:pt x="10132488" y="518596"/>
                </a:moveTo>
                <a:cubicBezTo>
                  <a:pt x="10047856" y="532980"/>
                  <a:pt x="9963302" y="548687"/>
                  <a:pt x="9879465" y="567273"/>
                </a:cubicBezTo>
                <a:cubicBezTo>
                  <a:pt x="9683016" y="611580"/>
                  <a:pt x="9523495" y="697916"/>
                  <a:pt x="9364243" y="809468"/>
                </a:cubicBezTo>
                <a:cubicBezTo>
                  <a:pt x="9364793" y="809701"/>
                  <a:pt x="9365336" y="809931"/>
                  <a:pt x="9366655" y="809848"/>
                </a:cubicBezTo>
                <a:cubicBezTo>
                  <a:pt x="9558665" y="728900"/>
                  <a:pt x="9742999" y="656935"/>
                  <a:pt x="9914233" y="596159"/>
                </a:cubicBezTo>
                <a:close/>
                <a:moveTo>
                  <a:pt x="10264524" y="501747"/>
                </a:moveTo>
                <a:lnTo>
                  <a:pt x="9922837" y="622979"/>
                </a:lnTo>
                <a:cubicBezTo>
                  <a:pt x="9763806" y="679263"/>
                  <a:pt x="9594234" y="745243"/>
                  <a:pt x="9416908" y="818889"/>
                </a:cubicBezTo>
                <a:cubicBezTo>
                  <a:pt x="9417689" y="818579"/>
                  <a:pt x="9417689" y="818579"/>
                  <a:pt x="9418234" y="818810"/>
                </a:cubicBezTo>
                <a:cubicBezTo>
                  <a:pt x="9717394" y="764555"/>
                  <a:pt x="10002904" y="633058"/>
                  <a:pt x="10264524" y="501747"/>
                </a:cubicBezTo>
                <a:close/>
                <a:moveTo>
                  <a:pt x="10802699" y="488163"/>
                </a:moveTo>
                <a:lnTo>
                  <a:pt x="10618739" y="734118"/>
                </a:lnTo>
                <a:lnTo>
                  <a:pt x="10604580" y="753877"/>
                </a:lnTo>
                <a:cubicBezTo>
                  <a:pt x="10575714" y="793161"/>
                  <a:pt x="10550336" y="828772"/>
                  <a:pt x="10529643" y="867004"/>
                </a:cubicBezTo>
                <a:cubicBezTo>
                  <a:pt x="10501301" y="918746"/>
                  <a:pt x="10479284" y="973805"/>
                  <a:pt x="10462194" y="1035452"/>
                </a:cubicBezTo>
                <a:cubicBezTo>
                  <a:pt x="10514547" y="939156"/>
                  <a:pt x="10575176" y="847655"/>
                  <a:pt x="10635117" y="757788"/>
                </a:cubicBezTo>
                <a:cubicBezTo>
                  <a:pt x="10692800" y="670189"/>
                  <a:pt x="10751735" y="581180"/>
                  <a:pt x="10802699" y="488163"/>
                </a:cubicBezTo>
                <a:close/>
                <a:moveTo>
                  <a:pt x="10359107" y="485136"/>
                </a:moveTo>
                <a:cubicBezTo>
                  <a:pt x="10100692" y="616512"/>
                  <a:pt x="9815681" y="755947"/>
                  <a:pt x="9515108" y="825701"/>
                </a:cubicBezTo>
                <a:cubicBezTo>
                  <a:pt x="9825509" y="831572"/>
                  <a:pt x="10104184" y="667562"/>
                  <a:pt x="10359107" y="485136"/>
                </a:cubicBezTo>
                <a:close/>
                <a:moveTo>
                  <a:pt x="11886089" y="483936"/>
                </a:moveTo>
                <a:cubicBezTo>
                  <a:pt x="11800033" y="547295"/>
                  <a:pt x="11710455" y="605296"/>
                  <a:pt x="11622890" y="661575"/>
                </a:cubicBezTo>
                <a:cubicBezTo>
                  <a:pt x="11437051" y="781189"/>
                  <a:pt x="11244843" y="905190"/>
                  <a:pt x="11038640" y="996875"/>
                </a:cubicBezTo>
                <a:cubicBezTo>
                  <a:pt x="10885656" y="1064725"/>
                  <a:pt x="10725662" y="1114166"/>
                  <a:pt x="10561310" y="1145020"/>
                </a:cubicBezTo>
                <a:cubicBezTo>
                  <a:pt x="10596460" y="1154752"/>
                  <a:pt x="10632933" y="1164394"/>
                  <a:pt x="10675127" y="1163586"/>
                </a:cubicBezTo>
                <a:cubicBezTo>
                  <a:pt x="10827145" y="1160350"/>
                  <a:pt x="10989398" y="1058435"/>
                  <a:pt x="11120351" y="990907"/>
                </a:cubicBezTo>
                <a:cubicBezTo>
                  <a:pt x="11302032" y="897860"/>
                  <a:pt x="11481110" y="797268"/>
                  <a:pt x="11648506" y="680145"/>
                </a:cubicBezTo>
                <a:cubicBezTo>
                  <a:pt x="11691733" y="649515"/>
                  <a:pt x="11821224" y="550475"/>
                  <a:pt x="11886089" y="483936"/>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10784544" y="465669"/>
                </a:moveTo>
                <a:cubicBezTo>
                  <a:pt x="10662409" y="521478"/>
                  <a:pt x="10422179" y="894258"/>
                  <a:pt x="10426419" y="1062158"/>
                </a:cubicBezTo>
                <a:cubicBezTo>
                  <a:pt x="10438657" y="1011968"/>
                  <a:pt x="10453241" y="965354"/>
                  <a:pt x="10471732" y="921679"/>
                </a:cubicBezTo>
                <a:cubicBezTo>
                  <a:pt x="10481672" y="898200"/>
                  <a:pt x="10492705" y="875187"/>
                  <a:pt x="10504824" y="852631"/>
                </a:cubicBezTo>
                <a:cubicBezTo>
                  <a:pt x="10526215" y="812759"/>
                  <a:pt x="10552604" y="776291"/>
                  <a:pt x="10582237" y="736692"/>
                </a:cubicBezTo>
                <a:lnTo>
                  <a:pt x="10596401" y="716935"/>
                </a:lnTo>
                <a:cubicBezTo>
                  <a:pt x="10661482" y="628604"/>
                  <a:pt x="10720448" y="548625"/>
                  <a:pt x="10784544" y="465669"/>
                </a:cubicBezTo>
                <a:close/>
                <a:moveTo>
                  <a:pt x="11916494" y="422768"/>
                </a:moveTo>
                <a:cubicBezTo>
                  <a:pt x="11840345" y="436884"/>
                  <a:pt x="11770712" y="482734"/>
                  <a:pt x="11703185" y="528178"/>
                </a:cubicBezTo>
                <a:lnTo>
                  <a:pt x="11680755" y="543149"/>
                </a:lnTo>
                <a:cubicBezTo>
                  <a:pt x="11503085" y="661715"/>
                  <a:pt x="11307002" y="753816"/>
                  <a:pt x="11116818" y="842623"/>
                </a:cubicBezTo>
                <a:cubicBezTo>
                  <a:pt x="10977992" y="907459"/>
                  <a:pt x="10835051" y="974411"/>
                  <a:pt x="10700164" y="1051220"/>
                </a:cubicBezTo>
                <a:lnTo>
                  <a:pt x="10685570" y="1059849"/>
                </a:lnTo>
                <a:cubicBezTo>
                  <a:pt x="10652486" y="1078679"/>
                  <a:pt x="10619176" y="1098052"/>
                  <a:pt x="10584288" y="1113543"/>
                </a:cubicBezTo>
                <a:cubicBezTo>
                  <a:pt x="10736655" y="1082118"/>
                  <a:pt x="10884823" y="1034762"/>
                  <a:pt x="11026698" y="971858"/>
                </a:cubicBezTo>
                <a:cubicBezTo>
                  <a:pt x="11231114" y="881353"/>
                  <a:pt x="11422542" y="757667"/>
                  <a:pt x="11607604" y="638368"/>
                </a:cubicBezTo>
                <a:cubicBezTo>
                  <a:pt x="11712249" y="570645"/>
                  <a:pt x="11819449" y="501435"/>
                  <a:pt x="11919452" y="423380"/>
                </a:cubicBezTo>
                <a:cubicBezTo>
                  <a:pt x="11918363" y="422918"/>
                  <a:pt x="11917811" y="422686"/>
                  <a:pt x="11916494" y="422768"/>
                </a:cubicBezTo>
                <a:close/>
                <a:moveTo>
                  <a:pt x="8148168" y="416949"/>
                </a:moveTo>
                <a:cubicBezTo>
                  <a:pt x="8041447" y="489578"/>
                  <a:pt x="7951585" y="589312"/>
                  <a:pt x="7862052" y="694330"/>
                </a:cubicBezTo>
                <a:lnTo>
                  <a:pt x="7808002" y="759654"/>
                </a:lnTo>
                <a:close/>
                <a:moveTo>
                  <a:pt x="8295299" y="416143"/>
                </a:moveTo>
                <a:cubicBezTo>
                  <a:pt x="8303328" y="454953"/>
                  <a:pt x="8309263" y="494162"/>
                  <a:pt x="8309124" y="534021"/>
                </a:cubicBezTo>
                <a:cubicBezTo>
                  <a:pt x="8309177" y="581042"/>
                  <a:pt x="8301211" y="627240"/>
                  <a:pt x="8293154" y="672115"/>
                </a:cubicBezTo>
                <a:cubicBezTo>
                  <a:pt x="8287455" y="703824"/>
                  <a:pt x="8281839" y="736857"/>
                  <a:pt x="8279099" y="769176"/>
                </a:cubicBezTo>
                <a:cubicBezTo>
                  <a:pt x="8271208" y="866910"/>
                  <a:pt x="8290164" y="965070"/>
                  <a:pt x="8309186" y="1060039"/>
                </a:cubicBezTo>
                <a:cubicBezTo>
                  <a:pt x="8338258" y="1208834"/>
                  <a:pt x="8368983" y="1362838"/>
                  <a:pt x="8410512" y="1511108"/>
                </a:cubicBezTo>
                <a:cubicBezTo>
                  <a:pt x="8445511" y="1186645"/>
                  <a:pt x="8463496" y="815698"/>
                  <a:pt x="8351657" y="521768"/>
                </a:cubicBezTo>
                <a:cubicBezTo>
                  <a:pt x="8336376" y="481820"/>
                  <a:pt x="8314355" y="448679"/>
                  <a:pt x="8295299" y="416143"/>
                </a:cubicBezTo>
                <a:close/>
                <a:moveTo>
                  <a:pt x="8266483" y="414244"/>
                </a:moveTo>
                <a:cubicBezTo>
                  <a:pt x="8162811" y="736679"/>
                  <a:pt x="8223592" y="1050836"/>
                  <a:pt x="8343425" y="1357811"/>
                </a:cubicBezTo>
                <a:cubicBezTo>
                  <a:pt x="8320496" y="1259904"/>
                  <a:pt x="8300994" y="1161513"/>
                  <a:pt x="8282114" y="1064671"/>
                </a:cubicBezTo>
                <a:cubicBezTo>
                  <a:pt x="8263238" y="967838"/>
                  <a:pt x="8243336" y="867346"/>
                  <a:pt x="8251298" y="766414"/>
                </a:cubicBezTo>
                <a:cubicBezTo>
                  <a:pt x="8253954" y="732777"/>
                  <a:pt x="8259797" y="699198"/>
                  <a:pt x="8265729" y="666939"/>
                </a:cubicBezTo>
                <a:cubicBezTo>
                  <a:pt x="8273319" y="623158"/>
                  <a:pt x="8281376" y="578281"/>
                  <a:pt x="8281494" y="533909"/>
                </a:cubicBezTo>
                <a:cubicBezTo>
                  <a:pt x="8281080" y="493822"/>
                  <a:pt x="8274834" y="453832"/>
                  <a:pt x="8266483" y="414244"/>
                </a:cubicBezTo>
                <a:close/>
                <a:moveTo>
                  <a:pt x="8140802" y="388720"/>
                </a:moveTo>
                <a:cubicBezTo>
                  <a:pt x="8028462" y="422924"/>
                  <a:pt x="7941106" y="490876"/>
                  <a:pt x="7860379" y="596411"/>
                </a:cubicBezTo>
                <a:cubicBezTo>
                  <a:pt x="7812773" y="658663"/>
                  <a:pt x="7772566" y="720182"/>
                  <a:pt x="7737688" y="790400"/>
                </a:cubicBezTo>
                <a:cubicBezTo>
                  <a:pt x="7733439" y="798902"/>
                  <a:pt x="7729892" y="805767"/>
                  <a:pt x="7726885" y="812869"/>
                </a:cubicBezTo>
                <a:cubicBezTo>
                  <a:pt x="7764906" y="767160"/>
                  <a:pt x="7802380" y="721219"/>
                  <a:pt x="7840490" y="676832"/>
                </a:cubicBezTo>
                <a:cubicBezTo>
                  <a:pt x="7933738" y="567590"/>
                  <a:pt x="8028101" y="463327"/>
                  <a:pt x="8140802" y="388720"/>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cubicBezTo>
                  <a:pt x="5242649" y="257191"/>
                  <a:pt x="5225558" y="257369"/>
                  <a:pt x="5208466" y="257550"/>
                </a:cubicBez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cubicBezTo>
                  <a:pt x="5227195" y="227945"/>
                  <a:pt x="5244285" y="227765"/>
                  <a:pt x="5261015" y="227087"/>
                </a:cubicBez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9095810" y="0"/>
                </a:moveTo>
                <a:lnTo>
                  <a:pt x="9215999" y="0"/>
                </a:lnTo>
                <a:lnTo>
                  <a:pt x="9250991" y="17650"/>
                </a:lnTo>
                <a:cubicBezTo>
                  <a:pt x="9345825" y="54329"/>
                  <a:pt x="9448424" y="64330"/>
                  <a:pt x="9551793" y="69947"/>
                </a:cubicBezTo>
                <a:cubicBezTo>
                  <a:pt x="9773323" y="81971"/>
                  <a:pt x="9993517" y="56091"/>
                  <a:pt x="10211701" y="15192"/>
                </a:cubicBezTo>
                <a:cubicBezTo>
                  <a:pt x="10030564" y="37013"/>
                  <a:pt x="9847820" y="45912"/>
                  <a:pt x="9665014" y="41266"/>
                </a:cubicBezTo>
                <a:cubicBezTo>
                  <a:pt x="9560295" y="38460"/>
                  <a:pt x="9467175" y="31066"/>
                  <a:pt x="9382567" y="18583"/>
                </a:cubicBezTo>
                <a:lnTo>
                  <a:pt x="9283159" y="0"/>
                </a:lnTo>
                <a:lnTo>
                  <a:pt x="9469266" y="0"/>
                </a:lnTo>
                <a:lnTo>
                  <a:pt x="9504117" y="4274"/>
                </a:lnTo>
                <a:cubicBezTo>
                  <a:pt x="9555272" y="8689"/>
                  <a:pt x="9609472" y="11637"/>
                  <a:pt x="9667223" y="13232"/>
                </a:cubicBezTo>
                <a:cubicBezTo>
                  <a:pt x="9740740" y="15225"/>
                  <a:pt x="9814266" y="15008"/>
                  <a:pt x="9887703" y="12601"/>
                </a:cubicBezTo>
                <a:lnTo>
                  <a:pt x="10088930" y="0"/>
                </a:lnTo>
                <a:lnTo>
                  <a:pt x="10544171" y="0"/>
                </a:lnTo>
                <a:lnTo>
                  <a:pt x="10392396" y="36772"/>
                </a:lnTo>
                <a:cubicBezTo>
                  <a:pt x="10070832" y="110795"/>
                  <a:pt x="9739873" y="167441"/>
                  <a:pt x="9413803" y="131277"/>
                </a:cubicBezTo>
                <a:cubicBezTo>
                  <a:pt x="9315472" y="120226"/>
                  <a:pt x="9243539" y="84460"/>
                  <a:pt x="9174626" y="44983"/>
                </a:cubicBezTo>
                <a:close/>
                <a:moveTo>
                  <a:pt x="8474998" y="0"/>
                </a:moveTo>
                <a:lnTo>
                  <a:pt x="8573502" y="0"/>
                </a:lnTo>
                <a:lnTo>
                  <a:pt x="8659539" y="117664"/>
                </a:lnTo>
                <a:cubicBezTo>
                  <a:pt x="8833725" y="341427"/>
                  <a:pt x="9029703" y="551148"/>
                  <a:pt x="9248507" y="743734"/>
                </a:cubicBezTo>
                <a:cubicBezTo>
                  <a:pt x="9268744" y="761313"/>
                  <a:pt x="9289217" y="778348"/>
                  <a:pt x="9309457" y="795932"/>
                </a:cubicBezTo>
                <a:cubicBezTo>
                  <a:pt x="9458210" y="686371"/>
                  <a:pt x="9607233" y="585288"/>
                  <a:pt x="9785496" y="530713"/>
                </a:cubicBezTo>
                <a:cubicBezTo>
                  <a:pt x="10009630" y="462073"/>
                  <a:pt x="10250992" y="434854"/>
                  <a:pt x="10482828" y="399738"/>
                </a:cubicBezTo>
                <a:cubicBezTo>
                  <a:pt x="10519933" y="394202"/>
                  <a:pt x="10478550" y="453937"/>
                  <a:pt x="10468382" y="461219"/>
                </a:cubicBezTo>
                <a:cubicBezTo>
                  <a:pt x="10161572" y="688641"/>
                  <a:pt x="9818370" y="924476"/>
                  <a:pt x="9430790" y="895589"/>
                </a:cubicBezTo>
                <a:cubicBezTo>
                  <a:pt x="9617112" y="1044003"/>
                  <a:pt x="9813963" y="1178199"/>
                  <a:pt x="10019780" y="1298815"/>
                </a:cubicBezTo>
                <a:cubicBezTo>
                  <a:pt x="10142151" y="1263712"/>
                  <a:pt x="10256792" y="1186061"/>
                  <a:pt x="10372218" y="1146081"/>
                </a:cubicBezTo>
                <a:cubicBezTo>
                  <a:pt x="10279439" y="901425"/>
                  <a:pt x="10751513" y="443317"/>
                  <a:pt x="10896429" y="310883"/>
                </a:cubicBezTo>
                <a:cubicBezTo>
                  <a:pt x="10907980" y="300321"/>
                  <a:pt x="10927341" y="295643"/>
                  <a:pt x="10919735" y="318176"/>
                </a:cubicBezTo>
                <a:cubicBezTo>
                  <a:pt x="10845552" y="531416"/>
                  <a:pt x="10769057" y="750112"/>
                  <a:pt x="10637064" y="935661"/>
                </a:cubicBezTo>
                <a:cubicBezTo>
                  <a:pt x="10618262" y="961821"/>
                  <a:pt x="10471373" y="1105010"/>
                  <a:pt x="10516995" y="1070245"/>
                </a:cubicBezTo>
                <a:cubicBezTo>
                  <a:pt x="10630585" y="984423"/>
                  <a:pt x="10740230" y="886628"/>
                  <a:pt x="10868835" y="815534"/>
                </a:cubicBezTo>
                <a:cubicBezTo>
                  <a:pt x="11133493" y="669415"/>
                  <a:pt x="11435682" y="612577"/>
                  <a:pt x="11704547" y="465665"/>
                </a:cubicBezTo>
                <a:cubicBezTo>
                  <a:pt x="11748194" y="441649"/>
                  <a:pt x="11962368" y="287033"/>
                  <a:pt x="12033562" y="350012"/>
                </a:cubicBezTo>
                <a:cubicBezTo>
                  <a:pt x="12042008" y="357446"/>
                  <a:pt x="12029170" y="377121"/>
                  <a:pt x="12025537" y="382666"/>
                </a:cubicBezTo>
                <a:cubicBezTo>
                  <a:pt x="11835636" y="694348"/>
                  <a:pt x="11402055" y="895784"/>
                  <a:pt x="11088649" y="1056676"/>
                </a:cubicBezTo>
                <a:cubicBezTo>
                  <a:pt x="10916755" y="1144851"/>
                  <a:pt x="10757473" y="1230645"/>
                  <a:pt x="10561600" y="1229477"/>
                </a:cubicBezTo>
                <a:cubicBezTo>
                  <a:pt x="10456897" y="1228927"/>
                  <a:pt x="10388434" y="1221837"/>
                  <a:pt x="10280797" y="1263181"/>
                </a:cubicBezTo>
                <a:cubicBezTo>
                  <a:pt x="10214114" y="1288380"/>
                  <a:pt x="10149765" y="1312641"/>
                  <a:pt x="10083376" y="1334114"/>
                </a:cubicBezTo>
                <a:cubicBezTo>
                  <a:pt x="10323674" y="1470609"/>
                  <a:pt x="10574467" y="1588379"/>
                  <a:pt x="10832582" y="1687356"/>
                </a:cubicBezTo>
                <a:cubicBezTo>
                  <a:pt x="10835145" y="1685866"/>
                  <a:pt x="10837160" y="1684144"/>
                  <a:pt x="10839263" y="1683743"/>
                </a:cubicBezTo>
                <a:cubicBezTo>
                  <a:pt x="11026680" y="1639479"/>
                  <a:pt x="11198523" y="1559010"/>
                  <a:pt x="11350910" y="1443899"/>
                </a:cubicBezTo>
                <a:cubicBezTo>
                  <a:pt x="11353302" y="1439761"/>
                  <a:pt x="11356166" y="1434532"/>
                  <a:pt x="11360346" y="1429225"/>
                </a:cubicBezTo>
                <a:cubicBezTo>
                  <a:pt x="11568454" y="1154547"/>
                  <a:pt x="11893126" y="995756"/>
                  <a:pt x="12167580" y="789523"/>
                </a:cubicBezTo>
                <a:lnTo>
                  <a:pt x="12192000" y="769876"/>
                </a:lnTo>
                <a:lnTo>
                  <a:pt x="12192000" y="802845"/>
                </a:lnTo>
                <a:lnTo>
                  <a:pt x="12173558" y="821317"/>
                </a:lnTo>
                <a:cubicBezTo>
                  <a:pt x="12156328" y="839775"/>
                  <a:pt x="12135859" y="862655"/>
                  <a:pt x="12117398" y="877374"/>
                </a:cubicBezTo>
                <a:cubicBezTo>
                  <a:pt x="11911342" y="1038644"/>
                  <a:pt x="11659100" y="1158472"/>
                  <a:pt x="11472926" y="1344259"/>
                </a:cubicBezTo>
                <a:cubicBezTo>
                  <a:pt x="11530856" y="1294104"/>
                  <a:pt x="11599815" y="1254410"/>
                  <a:pt x="11666978" y="1215889"/>
                </a:cubicBezTo>
                <a:cubicBezTo>
                  <a:pt x="11680568" y="1208123"/>
                  <a:pt x="11694155" y="1200357"/>
                  <a:pt x="11707200" y="1192361"/>
                </a:cubicBezTo>
                <a:cubicBezTo>
                  <a:pt x="11867081" y="1099094"/>
                  <a:pt x="12010478" y="976320"/>
                  <a:pt x="12144637" y="858646"/>
                </a:cubicBezTo>
                <a:lnTo>
                  <a:pt x="12192000" y="810414"/>
                </a:lnTo>
                <a:lnTo>
                  <a:pt x="12192000" y="916439"/>
                </a:lnTo>
                <a:lnTo>
                  <a:pt x="12150630" y="982925"/>
                </a:lnTo>
                <a:cubicBezTo>
                  <a:pt x="11972246" y="1237618"/>
                  <a:pt x="11719654" y="1416530"/>
                  <a:pt x="11389484" y="1469889"/>
                </a:cubicBezTo>
                <a:cubicBezTo>
                  <a:pt x="11249700" y="1582602"/>
                  <a:pt x="11093517" y="1667134"/>
                  <a:pt x="10923736" y="1721439"/>
                </a:cubicBezTo>
                <a:cubicBezTo>
                  <a:pt x="10979487" y="1741826"/>
                  <a:pt x="11035469" y="1761662"/>
                  <a:pt x="11091913" y="1780406"/>
                </a:cubicBezTo>
                <a:cubicBezTo>
                  <a:pt x="11318237" y="1855623"/>
                  <a:pt x="11544464" y="1908264"/>
                  <a:pt x="11771238" y="1944400"/>
                </a:cubicBezTo>
                <a:cubicBezTo>
                  <a:pt x="11775181" y="1939634"/>
                  <a:pt x="11778904" y="1935410"/>
                  <a:pt x="11783166" y="1931422"/>
                </a:cubicBezTo>
                <a:cubicBezTo>
                  <a:pt x="11885723" y="1797152"/>
                  <a:pt x="11990570" y="1669642"/>
                  <a:pt x="12131988" y="1574357"/>
                </a:cubicBezTo>
                <a:lnTo>
                  <a:pt x="12192000" y="1537429"/>
                </a:lnTo>
                <a:lnTo>
                  <a:pt x="12192000" y="1589108"/>
                </a:lnTo>
                <a:lnTo>
                  <a:pt x="12112105" y="1640352"/>
                </a:lnTo>
                <a:cubicBezTo>
                  <a:pt x="12011319" y="1713959"/>
                  <a:pt x="11928638" y="1801479"/>
                  <a:pt x="11849203" y="1900149"/>
                </a:cubicBezTo>
                <a:cubicBezTo>
                  <a:pt x="11883038" y="1876488"/>
                  <a:pt x="11915071" y="1849494"/>
                  <a:pt x="11946326" y="1822808"/>
                </a:cubicBezTo>
                <a:cubicBezTo>
                  <a:pt x="11980834" y="1792997"/>
                  <a:pt x="12017130" y="1762011"/>
                  <a:pt x="12055863" y="1735914"/>
                </a:cubicBezTo>
                <a:cubicBezTo>
                  <a:pt x="12086678" y="1714840"/>
                  <a:pt x="12119524" y="1696556"/>
                  <a:pt x="12150816" y="1678902"/>
                </a:cubicBezTo>
                <a:lnTo>
                  <a:pt x="12192000" y="1655121"/>
                </a:lnTo>
                <a:lnTo>
                  <a:pt x="12192000" y="1686869"/>
                </a:lnTo>
                <a:lnTo>
                  <a:pt x="12163772" y="1703058"/>
                </a:lnTo>
                <a:cubicBezTo>
                  <a:pt x="12132704" y="1720165"/>
                  <a:pt x="12100405" y="1738677"/>
                  <a:pt x="12070597" y="1758893"/>
                </a:cubicBezTo>
                <a:cubicBezTo>
                  <a:pt x="12033422" y="1784357"/>
                  <a:pt x="11997904" y="1815035"/>
                  <a:pt x="11963621" y="1844299"/>
                </a:cubicBezTo>
                <a:cubicBezTo>
                  <a:pt x="11938421" y="1865816"/>
                  <a:pt x="11913214" y="1887338"/>
                  <a:pt x="11886604" y="1907617"/>
                </a:cubicBezTo>
                <a:cubicBezTo>
                  <a:pt x="11977116" y="1884856"/>
                  <a:pt x="12067233" y="1841647"/>
                  <a:pt x="12153575" y="1786372"/>
                </a:cubicBezTo>
                <a:lnTo>
                  <a:pt x="12192000" y="1759693"/>
                </a:lnTo>
                <a:lnTo>
                  <a:pt x="12192000" y="1809459"/>
                </a:lnTo>
                <a:lnTo>
                  <a:pt x="12121362" y="1857561"/>
                </a:lnTo>
                <a:cubicBezTo>
                  <a:pt x="12048187" y="1902591"/>
                  <a:pt x="11972544" y="1939172"/>
                  <a:pt x="11895949" y="1963079"/>
                </a:cubicBezTo>
                <a:lnTo>
                  <a:pt x="12192000" y="1990579"/>
                </a:lnTo>
                <a:lnTo>
                  <a:pt x="12192000" y="2065582"/>
                </a:lnTo>
                <a:lnTo>
                  <a:pt x="12153918" y="2063926"/>
                </a:lnTo>
                <a:lnTo>
                  <a:pt x="12192000" y="2085104"/>
                </a:lnTo>
                <a:lnTo>
                  <a:pt x="12192000" y="2178471"/>
                </a:lnTo>
                <a:lnTo>
                  <a:pt x="12085355" y="2122457"/>
                </a:lnTo>
                <a:lnTo>
                  <a:pt x="12192000" y="2196158"/>
                </a:lnTo>
                <a:lnTo>
                  <a:pt x="12192000" y="2230374"/>
                </a:lnTo>
                <a:lnTo>
                  <a:pt x="12041237" y="2126309"/>
                </a:lnTo>
                <a:cubicBezTo>
                  <a:pt x="12076493" y="2177612"/>
                  <a:pt x="12124001" y="2222030"/>
                  <a:pt x="12174450" y="2262541"/>
                </a:cubicBezTo>
                <a:lnTo>
                  <a:pt x="12192000" y="2275857"/>
                </a:lnTo>
                <a:lnTo>
                  <a:pt x="12192000" y="2377131"/>
                </a:lnTo>
                <a:lnTo>
                  <a:pt x="12155801" y="2349925"/>
                </a:lnTo>
                <a:cubicBezTo>
                  <a:pt x="12047062" y="2264619"/>
                  <a:pt x="11950704" y="2181979"/>
                  <a:pt x="11930164" y="2041945"/>
                </a:cubicBezTo>
                <a:cubicBezTo>
                  <a:pt x="11807338" y="2027929"/>
                  <a:pt x="11684723" y="2008847"/>
                  <a:pt x="11561767" y="1984479"/>
                </a:cubicBezTo>
                <a:cubicBezTo>
                  <a:pt x="11829168" y="2318516"/>
                  <a:pt x="11916257" y="2737804"/>
                  <a:pt x="11987997" y="3153822"/>
                </a:cubicBezTo>
                <a:cubicBezTo>
                  <a:pt x="11991834" y="3176690"/>
                  <a:pt x="11945766" y="3233800"/>
                  <a:pt x="11926558" y="3203134"/>
                </a:cubicBezTo>
                <a:cubicBezTo>
                  <a:pt x="11688637" y="2826855"/>
                  <a:pt x="11343207" y="2452063"/>
                  <a:pt x="11440430" y="1973028"/>
                </a:cubicBezTo>
                <a:cubicBezTo>
                  <a:pt x="11441503" y="1968973"/>
                  <a:pt x="11443583" y="1964061"/>
                  <a:pt x="11446754" y="1959605"/>
                </a:cubicBezTo>
                <a:cubicBezTo>
                  <a:pt x="11314670" y="1929437"/>
                  <a:pt x="11182797" y="1894208"/>
                  <a:pt x="11050651" y="1850495"/>
                </a:cubicBezTo>
                <a:cubicBezTo>
                  <a:pt x="10825423" y="1775743"/>
                  <a:pt x="10604642" y="1687421"/>
                  <a:pt x="10389960" y="1586232"/>
                </a:cubicBezTo>
                <a:cubicBezTo>
                  <a:pt x="10423849" y="1697796"/>
                  <a:pt x="10481699" y="1805979"/>
                  <a:pt x="10500699" y="1913175"/>
                </a:cubicBezTo>
                <a:cubicBezTo>
                  <a:pt x="10502971" y="1915419"/>
                  <a:pt x="10505550" y="1918445"/>
                  <a:pt x="10507814" y="1920694"/>
                </a:cubicBezTo>
                <a:cubicBezTo>
                  <a:pt x="10511536" y="1916469"/>
                  <a:pt x="10515800" y="1912482"/>
                  <a:pt x="10518908" y="1911226"/>
                </a:cubicBezTo>
                <a:cubicBezTo>
                  <a:pt x="10803133" y="1788841"/>
                  <a:pt x="11118572" y="2264893"/>
                  <a:pt x="11258935" y="2442781"/>
                </a:cubicBezTo>
                <a:cubicBezTo>
                  <a:pt x="11271929" y="2459223"/>
                  <a:pt x="11230610" y="2515770"/>
                  <a:pt x="11211663" y="2510325"/>
                </a:cubicBezTo>
                <a:cubicBezTo>
                  <a:pt x="10952813" y="2437432"/>
                  <a:pt x="10754880" y="2286035"/>
                  <a:pt x="10571295" y="2105302"/>
                </a:cubicBezTo>
                <a:cubicBezTo>
                  <a:pt x="10593939" y="2333141"/>
                  <a:pt x="10477445" y="2625036"/>
                  <a:pt x="10435737" y="2805672"/>
                </a:cubicBezTo>
                <a:cubicBezTo>
                  <a:pt x="10398299" y="2965580"/>
                  <a:pt x="10359478" y="3078554"/>
                  <a:pt x="10206831" y="3151701"/>
                </a:cubicBezTo>
                <a:cubicBezTo>
                  <a:pt x="10193935" y="3157832"/>
                  <a:pt x="10194572" y="3142650"/>
                  <a:pt x="10196482" y="3135084"/>
                </a:cubicBezTo>
                <a:cubicBezTo>
                  <a:pt x="10274073" y="2811909"/>
                  <a:pt x="10304290" y="2478979"/>
                  <a:pt x="10381882" y="2155807"/>
                </a:cubicBezTo>
                <a:cubicBezTo>
                  <a:pt x="10395105" y="2100241"/>
                  <a:pt x="10437104" y="2020803"/>
                  <a:pt x="10439260" y="1962486"/>
                </a:cubicBezTo>
                <a:cubicBezTo>
                  <a:pt x="10439491" y="1961942"/>
                  <a:pt x="10439175" y="1961166"/>
                  <a:pt x="10439409" y="1960615"/>
                </a:cubicBezTo>
                <a:cubicBezTo>
                  <a:pt x="10439475" y="1957427"/>
                  <a:pt x="10440085" y="1954468"/>
                  <a:pt x="10439915" y="1951821"/>
                </a:cubicBezTo>
                <a:cubicBezTo>
                  <a:pt x="10433959" y="1836632"/>
                  <a:pt x="10332627" y="1683636"/>
                  <a:pt x="10314241" y="1556749"/>
                </a:cubicBezTo>
                <a:cubicBezTo>
                  <a:pt x="10313847" y="1554649"/>
                  <a:pt x="10314451" y="1551688"/>
                  <a:pt x="10315061" y="1548729"/>
                </a:cubicBezTo>
                <a:cubicBezTo>
                  <a:pt x="10038413" y="1412938"/>
                  <a:pt x="9774128" y="1254043"/>
                  <a:pt x="9526158" y="1071804"/>
                </a:cubicBezTo>
                <a:cubicBezTo>
                  <a:pt x="9586547" y="1245450"/>
                  <a:pt x="9699054" y="1407035"/>
                  <a:pt x="9758689" y="1585512"/>
                </a:cubicBezTo>
                <a:cubicBezTo>
                  <a:pt x="9851296" y="1860991"/>
                  <a:pt x="9909066" y="2144264"/>
                  <a:pt x="9941392" y="2432858"/>
                </a:cubicBezTo>
                <a:cubicBezTo>
                  <a:pt x="9942776" y="2446319"/>
                  <a:pt x="9898852" y="2512059"/>
                  <a:pt x="9887724" y="2495762"/>
                </a:cubicBezTo>
                <a:cubicBezTo>
                  <a:pt x="9758830" y="2305989"/>
                  <a:pt x="9675953" y="2083557"/>
                  <a:pt x="9587446" y="1872898"/>
                </a:cubicBezTo>
                <a:cubicBezTo>
                  <a:pt x="9504836" y="1675682"/>
                  <a:pt x="9450239" y="1492905"/>
                  <a:pt x="9462810" y="1288346"/>
                </a:cubicBezTo>
                <a:cubicBezTo>
                  <a:pt x="9416080" y="1372857"/>
                  <a:pt x="9368030" y="1457457"/>
                  <a:pt x="9318575" y="1540820"/>
                </a:cubicBezTo>
                <a:cubicBezTo>
                  <a:pt x="9284037" y="1599587"/>
                  <a:pt x="9257140" y="1661598"/>
                  <a:pt x="9191090" y="1688355"/>
                </a:cubicBezTo>
                <a:cubicBezTo>
                  <a:pt x="9186426" y="1690241"/>
                  <a:pt x="9179411" y="1688563"/>
                  <a:pt x="9177757" y="1683354"/>
                </a:cubicBezTo>
                <a:cubicBezTo>
                  <a:pt x="9143528" y="1583238"/>
                  <a:pt x="9220115" y="1420588"/>
                  <a:pt x="9274865" y="1336896"/>
                </a:cubicBezTo>
                <a:cubicBezTo>
                  <a:pt x="9324504" y="1260695"/>
                  <a:pt x="9393212" y="1200294"/>
                  <a:pt x="9478649" y="1173376"/>
                </a:cubicBezTo>
                <a:cubicBezTo>
                  <a:pt x="9479343" y="1171736"/>
                  <a:pt x="9480811" y="1169782"/>
                  <a:pt x="9482281" y="1167830"/>
                </a:cubicBezTo>
                <a:cubicBezTo>
                  <a:pt x="9463542" y="1119335"/>
                  <a:pt x="9448141" y="1069035"/>
                  <a:pt x="9438637" y="1015438"/>
                </a:cubicBezTo>
                <a:cubicBezTo>
                  <a:pt x="9438473" y="1012795"/>
                  <a:pt x="9438847" y="1010377"/>
                  <a:pt x="9439458" y="1007420"/>
                </a:cubicBezTo>
                <a:cubicBezTo>
                  <a:pt x="9356819" y="944106"/>
                  <a:pt x="9275563" y="877509"/>
                  <a:pt x="9197105" y="808882"/>
                </a:cubicBezTo>
                <a:cubicBezTo>
                  <a:pt x="9119732" y="740719"/>
                  <a:pt x="9045390" y="669969"/>
                  <a:pt x="8973607" y="597733"/>
                </a:cubicBezTo>
                <a:cubicBezTo>
                  <a:pt x="9117865" y="988437"/>
                  <a:pt x="9115639" y="1402749"/>
                  <a:pt x="8967512" y="1795211"/>
                </a:cubicBezTo>
                <a:cubicBezTo>
                  <a:pt x="8964595" y="1803635"/>
                  <a:pt x="8922055" y="1866099"/>
                  <a:pt x="8912526" y="1841464"/>
                </a:cubicBezTo>
                <a:cubicBezTo>
                  <a:pt x="8756044" y="1433999"/>
                  <a:pt x="8647107" y="967467"/>
                  <a:pt x="8893391" y="572788"/>
                </a:cubicBezTo>
                <a:cubicBezTo>
                  <a:pt x="8896018" y="568101"/>
                  <a:pt x="8899507" y="564428"/>
                  <a:pt x="8902990" y="560750"/>
                </a:cubicBezTo>
                <a:cubicBezTo>
                  <a:pt x="8907633" y="554349"/>
                  <a:pt x="8913596" y="547863"/>
                  <a:pt x="8919102" y="542471"/>
                </a:cubicBezTo>
                <a:cubicBezTo>
                  <a:pt x="8828814" y="448553"/>
                  <a:pt x="8743025" y="351231"/>
                  <a:pt x="8661728" y="250903"/>
                </a:cubicBezTo>
                <a:close/>
                <a:moveTo>
                  <a:pt x="8357758" y="0"/>
                </a:moveTo>
                <a:lnTo>
                  <a:pt x="8405492" y="0"/>
                </a:lnTo>
                <a:lnTo>
                  <a:pt x="8392083" y="30495"/>
                </a:lnTo>
                <a:cubicBezTo>
                  <a:pt x="8354166" y="121698"/>
                  <a:pt x="8324318" y="217584"/>
                  <a:pt x="8339888" y="306259"/>
                </a:cubicBezTo>
                <a:cubicBezTo>
                  <a:pt x="8364400" y="446040"/>
                  <a:pt x="8455049" y="577127"/>
                  <a:pt x="8473847" y="727373"/>
                </a:cubicBezTo>
                <a:cubicBezTo>
                  <a:pt x="8510300" y="1013846"/>
                  <a:pt x="8488635" y="1326579"/>
                  <a:pt x="8454081" y="1611960"/>
                </a:cubicBezTo>
                <a:cubicBezTo>
                  <a:pt x="8452268" y="1625361"/>
                  <a:pt x="8409518" y="1692886"/>
                  <a:pt x="8396000" y="1663986"/>
                </a:cubicBezTo>
                <a:cubicBezTo>
                  <a:pt x="8190763" y="1233305"/>
                  <a:pt x="8063839" y="818387"/>
                  <a:pt x="8238881" y="368438"/>
                </a:cubicBezTo>
                <a:lnTo>
                  <a:pt x="7668140" y="942511"/>
                </a:lnTo>
                <a:cubicBezTo>
                  <a:pt x="7658137" y="952438"/>
                  <a:pt x="7629107" y="972341"/>
                  <a:pt x="7637853" y="942567"/>
                </a:cubicBezTo>
                <a:cubicBezTo>
                  <a:pt x="7690270" y="771614"/>
                  <a:pt x="7793861" y="624255"/>
                  <a:pt x="7909649" y="489150"/>
                </a:cubicBezTo>
                <a:cubicBezTo>
                  <a:pt x="8010566" y="370919"/>
                  <a:pt x="8112174" y="322520"/>
                  <a:pt x="8256182" y="301724"/>
                </a:cubicBezTo>
                <a:cubicBezTo>
                  <a:pt x="8255907" y="293239"/>
                  <a:pt x="8255408" y="285302"/>
                  <a:pt x="8255912" y="276498"/>
                </a:cubicBezTo>
                <a:cubicBezTo>
                  <a:pt x="8260651" y="221208"/>
                  <a:pt x="8285427" y="155085"/>
                  <a:pt x="8315225" y="89075"/>
                </a:cubicBezTo>
                <a:close/>
                <a:moveTo>
                  <a:pt x="7497388" y="0"/>
                </a:moveTo>
                <a:lnTo>
                  <a:pt x="7560921" y="0"/>
                </a:lnTo>
                <a:lnTo>
                  <a:pt x="7546742" y="68966"/>
                </a:lnTo>
                <a:cubicBezTo>
                  <a:pt x="7513334" y="225436"/>
                  <a:pt x="7494394" y="379659"/>
                  <a:pt x="7488853" y="535687"/>
                </a:cubicBezTo>
                <a:lnTo>
                  <a:pt x="7529509" y="380358"/>
                </a:lnTo>
                <a:cubicBezTo>
                  <a:pt x="7546426" y="316055"/>
                  <a:pt x="7563725" y="249346"/>
                  <a:pt x="7585939" y="184712"/>
                </a:cubicBezTo>
                <a:cubicBezTo>
                  <a:pt x="7597162" y="152119"/>
                  <a:pt x="7609478" y="119997"/>
                  <a:pt x="7621792" y="87864"/>
                </a:cubicBezTo>
                <a:lnTo>
                  <a:pt x="7654204" y="0"/>
                </a:lnTo>
                <a:lnTo>
                  <a:pt x="7683986" y="0"/>
                </a:lnTo>
                <a:lnTo>
                  <a:pt x="7647914" y="97640"/>
                </a:lnTo>
                <a:cubicBezTo>
                  <a:pt x="7635833" y="129221"/>
                  <a:pt x="7623516" y="161350"/>
                  <a:pt x="7612524" y="193392"/>
                </a:cubicBezTo>
                <a:cubicBezTo>
                  <a:pt x="7590775" y="256933"/>
                  <a:pt x="7573702" y="323103"/>
                  <a:pt x="7557013" y="386853"/>
                </a:cubicBezTo>
                <a:lnTo>
                  <a:pt x="7517286" y="539999"/>
                </a:lnTo>
                <a:cubicBezTo>
                  <a:pt x="7579804" y="409054"/>
                  <a:pt x="7648790" y="283748"/>
                  <a:pt x="7704204" y="152292"/>
                </a:cubicBezTo>
                <a:lnTo>
                  <a:pt x="7756975" y="0"/>
                </a:lnTo>
                <a:lnTo>
                  <a:pt x="7837329" y="0"/>
                </a:lnTo>
                <a:lnTo>
                  <a:pt x="7821760" y="65656"/>
                </a:lnTo>
                <a:cubicBezTo>
                  <a:pt x="7739780" y="311007"/>
                  <a:pt x="7576279" y="519263"/>
                  <a:pt x="7488925" y="763628"/>
                </a:cubicBezTo>
                <a:cubicBezTo>
                  <a:pt x="7478308" y="793254"/>
                  <a:pt x="7422482" y="826275"/>
                  <a:pt x="7419999" y="774360"/>
                </a:cubicBezTo>
                <a:cubicBezTo>
                  <a:pt x="7407159" y="524115"/>
                  <a:pt x="7434412" y="279259"/>
                  <a:pt x="7487820" y="37416"/>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cubicBezTo>
                  <a:pt x="6396578" y="1848113"/>
                  <a:pt x="6466739" y="1878148"/>
                  <a:pt x="6537433" y="1907790"/>
                </a:cubicBez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7" name="Rectangle 16">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57201"/>
            <a:ext cx="11277600" cy="5943598"/>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04433294-4E8B-4D20-AC46-824A6348F31B}"/>
              </a:ext>
            </a:extLst>
          </p:cNvPr>
          <p:cNvSpPr>
            <a:spLocks noGrp="1"/>
          </p:cNvSpPr>
          <p:nvPr>
            <p:ph type="title"/>
          </p:nvPr>
        </p:nvSpPr>
        <p:spPr>
          <a:xfrm>
            <a:off x="1143000" y="990599"/>
            <a:ext cx="9906000" cy="685800"/>
          </a:xfrm>
        </p:spPr>
        <p:txBody>
          <a:bodyPr anchor="t">
            <a:normAutofit/>
          </a:bodyPr>
          <a:lstStyle/>
          <a:p>
            <a:r>
              <a:rPr lang="en-US" sz="4000"/>
              <a:t>Cleaning the Data</a:t>
            </a:r>
          </a:p>
        </p:txBody>
      </p:sp>
      <p:graphicFrame>
        <p:nvGraphicFramePr>
          <p:cNvPr id="5" name="Content Placeholder 2">
            <a:extLst>
              <a:ext uri="{FF2B5EF4-FFF2-40B4-BE49-F238E27FC236}">
                <a16:creationId xmlns:a16="http://schemas.microsoft.com/office/drawing/2014/main" id="{708D431C-71CD-4FCD-9BEC-6092D1991880}"/>
              </a:ext>
            </a:extLst>
          </p:cNvPr>
          <p:cNvGraphicFramePr>
            <a:graphicFrameLocks noGrp="1"/>
          </p:cNvGraphicFramePr>
          <p:nvPr>
            <p:ph idx="1"/>
            <p:extLst>
              <p:ext uri="{D42A27DB-BD31-4B8C-83A1-F6EECF244321}">
                <p14:modId xmlns:p14="http://schemas.microsoft.com/office/powerpoint/2010/main" val="4281124616"/>
              </p:ext>
            </p:extLst>
          </p:nvPr>
        </p:nvGraphicFramePr>
        <p:xfrm>
          <a:off x="685800" y="2137228"/>
          <a:ext cx="10820400" cy="37337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200959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graphicEl>
                                              <a:dgm id="{6A27D601-20FC-47AA-9E7C-ACC2D07034B2}"/>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graphicEl>
                                              <a:dgm id="{89CE27AF-AD16-4A04-B895-19571226E338}"/>
                                            </p:graphic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graphicEl>
                                              <a:dgm id="{64CF9E8C-CD68-4D66-BE25-8F59EB83585E}"/>
                                            </p:graphic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graphicEl>
                                              <a:dgm id="{DDD58C04-33AC-49F0-9AD1-625327DDEF06}"/>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one"/>
        </p:bldSub>
      </p:bldGraphic>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picture containing jigsaw puzzle&#10;&#10;Description automatically generated">
            <a:extLst>
              <a:ext uri="{FF2B5EF4-FFF2-40B4-BE49-F238E27FC236}">
                <a16:creationId xmlns:a16="http://schemas.microsoft.com/office/drawing/2014/main" id="{761A74C9-4437-4996-BDC2-072245B9EC64}"/>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9833" t="2353" r="9496"/>
          <a:stretch/>
        </p:blipFill>
        <p:spPr>
          <a:xfrm>
            <a:off x="3522468" y="10"/>
            <a:ext cx="8669532" cy="6857990"/>
          </a:xfrm>
          <a:prstGeom prst="rect">
            <a:avLst/>
          </a:prstGeom>
        </p:spPr>
      </p:pic>
      <p:sp>
        <p:nvSpPr>
          <p:cNvPr id="15" name="Rectangle 14">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5BEBF4B-A9F2-4A9E-AA4C-A200D71C18DE}"/>
              </a:ext>
            </a:extLst>
          </p:cNvPr>
          <p:cNvSpPr>
            <a:spLocks noGrp="1"/>
          </p:cNvSpPr>
          <p:nvPr>
            <p:ph type="title"/>
          </p:nvPr>
        </p:nvSpPr>
        <p:spPr>
          <a:xfrm>
            <a:off x="371094" y="1161288"/>
            <a:ext cx="3438144" cy="1124712"/>
          </a:xfrm>
        </p:spPr>
        <p:txBody>
          <a:bodyPr anchor="b">
            <a:normAutofit/>
          </a:bodyPr>
          <a:lstStyle/>
          <a:p>
            <a:r>
              <a:rPr lang="en-US" sz="2800"/>
              <a:t>Handling Missing Data</a:t>
            </a:r>
          </a:p>
        </p:txBody>
      </p:sp>
      <p:sp>
        <p:nvSpPr>
          <p:cNvPr id="17" name="Rectangle 16">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 name="Rectangle 18">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8F63F0A4-178E-497B-91E8-865DC69896A0}"/>
              </a:ext>
            </a:extLst>
          </p:cNvPr>
          <p:cNvSpPr>
            <a:spLocks noGrp="1"/>
          </p:cNvSpPr>
          <p:nvPr>
            <p:ph idx="1"/>
          </p:nvPr>
        </p:nvSpPr>
        <p:spPr>
          <a:xfrm>
            <a:off x="371094" y="2718054"/>
            <a:ext cx="3438906" cy="3207258"/>
          </a:xfrm>
        </p:spPr>
        <p:txBody>
          <a:bodyPr anchor="t">
            <a:normAutofit/>
          </a:bodyPr>
          <a:lstStyle/>
          <a:p>
            <a:r>
              <a:rPr lang="en-US" sz="1700" dirty="0"/>
              <a:t>Item Nonresponse: A source of error that arises when a respondent agrees to an interview but refuses, or is unable, to answer specific questions </a:t>
            </a:r>
          </a:p>
          <a:p>
            <a:pPr lvl="1"/>
            <a:r>
              <a:rPr lang="en-US" sz="1700" dirty="0"/>
              <a:t>If a particular case has a significant amount of item nonresponse, it should probably be eliminated during the editing process </a:t>
            </a:r>
          </a:p>
        </p:txBody>
      </p:sp>
      <p:sp>
        <p:nvSpPr>
          <p:cNvPr id="8" name="TextBox 7">
            <a:extLst>
              <a:ext uri="{FF2B5EF4-FFF2-40B4-BE49-F238E27FC236}">
                <a16:creationId xmlns:a16="http://schemas.microsoft.com/office/drawing/2014/main" id="{956ABF9E-755B-4F1E-B229-9FBDD8B4BAAE}"/>
              </a:ext>
            </a:extLst>
          </p:cNvPr>
          <p:cNvSpPr txBox="1"/>
          <p:nvPr/>
        </p:nvSpPr>
        <p:spPr>
          <a:xfrm>
            <a:off x="9751909" y="6657945"/>
            <a:ext cx="2440091"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4" tooltip="https://www.enago.com/academy/avoid-the-problem-of-missing-data/">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5" tooltip="https://creativecommons.org/licenses/by-nc-sa/3.0/">
                  <a:extLst>
                    <a:ext uri="{A12FA001-AC4F-418D-AE19-62706E023703}">
                      <ahyp:hlinkClr xmlns:ahyp="http://schemas.microsoft.com/office/drawing/2018/hyperlinkcolor" val="tx"/>
                    </a:ext>
                  </a:extLst>
                </a:hlinkClick>
              </a:rPr>
              <a:t>CC BY-SA-NC</a:t>
            </a:r>
            <a:endParaRPr lang="en-US" sz="700">
              <a:solidFill>
                <a:srgbClr val="FFFFFF"/>
              </a:solidFill>
            </a:endParaRPr>
          </a:p>
        </p:txBody>
      </p:sp>
    </p:spTree>
    <p:extLst>
      <p:ext uri="{BB962C8B-B14F-4D97-AF65-F5344CB8AC3E}">
        <p14:creationId xmlns:p14="http://schemas.microsoft.com/office/powerpoint/2010/main" val="1129159508"/>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F55C83-CCAE-4406-AF49-A0E40D445862}"/>
              </a:ext>
            </a:extLst>
          </p:cNvPr>
          <p:cNvSpPr>
            <a:spLocks noGrp="1"/>
          </p:cNvSpPr>
          <p:nvPr>
            <p:ph type="title"/>
          </p:nvPr>
        </p:nvSpPr>
        <p:spPr/>
        <p:txBody>
          <a:bodyPr/>
          <a:lstStyle/>
          <a:p>
            <a:r>
              <a:rPr lang="en-US" dirty="0"/>
              <a:t>First Exam</a:t>
            </a:r>
          </a:p>
        </p:txBody>
      </p:sp>
      <p:sp>
        <p:nvSpPr>
          <p:cNvPr id="3" name="Content Placeholder 2">
            <a:extLst>
              <a:ext uri="{FF2B5EF4-FFF2-40B4-BE49-F238E27FC236}">
                <a16:creationId xmlns:a16="http://schemas.microsoft.com/office/drawing/2014/main" id="{164347EA-471E-4087-83BA-FBCB156BD582}"/>
              </a:ext>
            </a:extLst>
          </p:cNvPr>
          <p:cNvSpPr>
            <a:spLocks noGrp="1"/>
          </p:cNvSpPr>
          <p:nvPr>
            <p:ph idx="1"/>
          </p:nvPr>
        </p:nvSpPr>
        <p:spPr/>
        <p:txBody>
          <a:bodyPr/>
          <a:lstStyle/>
          <a:p>
            <a:r>
              <a:rPr lang="en-US" dirty="0"/>
              <a:t>Any question?</a:t>
            </a:r>
          </a:p>
        </p:txBody>
      </p:sp>
      <p:pic>
        <p:nvPicPr>
          <p:cNvPr id="1026" name="Picture 2" descr="Exam meme: memes">
            <a:extLst>
              <a:ext uri="{FF2B5EF4-FFF2-40B4-BE49-F238E27FC236}">
                <a16:creationId xmlns:a16="http://schemas.microsoft.com/office/drawing/2014/main" id="{B01318AC-12A3-4389-8E71-A61F80BE10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10200" y="409575"/>
            <a:ext cx="6457950" cy="644842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Exam GIFs - Get the best GIF on GIPHY">
            <a:extLst>
              <a:ext uri="{FF2B5EF4-FFF2-40B4-BE49-F238E27FC236}">
                <a16:creationId xmlns:a16="http://schemas.microsoft.com/office/drawing/2014/main" id="{782C02F2-51EE-4940-8AFC-EBE09308C27F}"/>
              </a:ext>
            </a:extLst>
          </p:cNvPr>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460155" y="3605213"/>
            <a:ext cx="4572000" cy="25717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533466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1" name="Group 10">
            <a:extLst>
              <a:ext uri="{FF2B5EF4-FFF2-40B4-BE49-F238E27FC236}">
                <a16:creationId xmlns:a16="http://schemas.microsoft.com/office/drawing/2014/main" id="{05314994-6337-4875-8CF5-652CAFE8342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1999" cy="4267200"/>
            <a:chOff x="7467600" y="0"/>
            <a:chExt cx="4724400" cy="6858000"/>
          </a:xfrm>
        </p:grpSpPr>
        <p:sp>
          <p:nvSpPr>
            <p:cNvPr id="12" name="Rectangle 11">
              <a:extLst>
                <a:ext uri="{FF2B5EF4-FFF2-40B4-BE49-F238E27FC236}">
                  <a16:creationId xmlns:a16="http://schemas.microsoft.com/office/drawing/2014/main" id="{B3A2D4D6-D501-439A-9FC6-397879C465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Rectangle 12">
              <a:extLst>
                <a:ext uri="{FF2B5EF4-FFF2-40B4-BE49-F238E27FC236}">
                  <a16:creationId xmlns:a16="http://schemas.microsoft.com/office/drawing/2014/main" id="{5CD20BAA-1998-4EBB-AD61-13A92072EC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5" name="Freeform: Shape 14">
            <a:extLst>
              <a:ext uri="{FF2B5EF4-FFF2-40B4-BE49-F238E27FC236}">
                <a16:creationId xmlns:a16="http://schemas.microsoft.com/office/drawing/2014/main" id="{7449A6C7-D15F-4AA5-BFA5-71A404B47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267200"/>
          </a:xfrm>
          <a:custGeom>
            <a:avLst/>
            <a:gdLst>
              <a:gd name="connsiteX0" fmla="*/ 2537169 w 12192000"/>
              <a:gd name="connsiteY0" fmla="*/ 4125568 h 4267200"/>
              <a:gd name="connsiteX1" fmla="*/ 3246267 w 12192000"/>
              <a:gd name="connsiteY1" fmla="*/ 4262961 h 4267200"/>
              <a:gd name="connsiteX2" fmla="*/ 3253970 w 12192000"/>
              <a:gd name="connsiteY2" fmla="*/ 4267200 h 4267200"/>
              <a:gd name="connsiteX3" fmla="*/ 3071791 w 12192000"/>
              <a:gd name="connsiteY3" fmla="*/ 4267200 h 4267200"/>
              <a:gd name="connsiteX4" fmla="*/ 2975095 w 12192000"/>
              <a:gd name="connsiteY4" fmla="*/ 4243356 h 4267200"/>
              <a:gd name="connsiteX5" fmla="*/ 2626982 w 12192000"/>
              <a:gd name="connsiteY5" fmla="*/ 4206450 h 4267200"/>
              <a:gd name="connsiteX6" fmla="*/ 2490617 w 12192000"/>
              <a:gd name="connsiteY6" fmla="*/ 4206951 h 4267200"/>
              <a:gd name="connsiteX7" fmla="*/ 2819869 w 12192000"/>
              <a:gd name="connsiteY7" fmla="*/ 4252936 h 4267200"/>
              <a:gd name="connsiteX8" fmla="*/ 2900997 w 12192000"/>
              <a:gd name="connsiteY8" fmla="*/ 4267200 h 4267200"/>
              <a:gd name="connsiteX9" fmla="*/ 2705858 w 12192000"/>
              <a:gd name="connsiteY9" fmla="*/ 4267200 h 4267200"/>
              <a:gd name="connsiteX10" fmla="*/ 2561467 w 12192000"/>
              <a:gd name="connsiteY10" fmla="*/ 4246270 h 4267200"/>
              <a:gd name="connsiteX11" fmla="*/ 2305292 w 12192000"/>
              <a:gd name="connsiteY11" fmla="*/ 4219492 h 4267200"/>
              <a:gd name="connsiteX12" fmla="*/ 2409349 w 12192000"/>
              <a:gd name="connsiteY12" fmla="*/ 4267200 h 4267200"/>
              <a:gd name="connsiteX13" fmla="*/ 2266705 w 12192000"/>
              <a:gd name="connsiteY13" fmla="*/ 4267200 h 4267200"/>
              <a:gd name="connsiteX14" fmla="*/ 2183576 w 12192000"/>
              <a:gd name="connsiteY14" fmla="*/ 4227150 h 4267200"/>
              <a:gd name="connsiteX15" fmla="*/ 2151029 w 12192000"/>
              <a:gd name="connsiteY15" fmla="*/ 4146947 h 4267200"/>
              <a:gd name="connsiteX16" fmla="*/ 2537169 w 12192000"/>
              <a:gd name="connsiteY16" fmla="*/ 4125568 h 4267200"/>
              <a:gd name="connsiteX17" fmla="*/ 9258094 w 12192000"/>
              <a:gd name="connsiteY17" fmla="*/ 3958602 h 4267200"/>
              <a:gd name="connsiteX18" fmla="*/ 8526712 w 12192000"/>
              <a:gd name="connsiteY18" fmla="*/ 4119804 h 4267200"/>
              <a:gd name="connsiteX19" fmla="*/ 9258094 w 12192000"/>
              <a:gd name="connsiteY19" fmla="*/ 3958602 h 4267200"/>
              <a:gd name="connsiteX20" fmla="*/ 9168987 w 12192000"/>
              <a:gd name="connsiteY20" fmla="*/ 3919232 h 4267200"/>
              <a:gd name="connsiteX21" fmla="*/ 8603910 w 12192000"/>
              <a:gd name="connsiteY21" fmla="*/ 4068895 h 4267200"/>
              <a:gd name="connsiteX22" fmla="*/ 9252382 w 12192000"/>
              <a:gd name="connsiteY22" fmla="*/ 3927759 h 4267200"/>
              <a:gd name="connsiteX23" fmla="*/ 9168987 w 12192000"/>
              <a:gd name="connsiteY23" fmla="*/ 3919232 h 4267200"/>
              <a:gd name="connsiteX24" fmla="*/ 1635889 w 12192000"/>
              <a:gd name="connsiteY24" fmla="*/ 3709494 h 4267200"/>
              <a:gd name="connsiteX25" fmla="*/ 1634800 w 12192000"/>
              <a:gd name="connsiteY25" fmla="*/ 3731111 h 4267200"/>
              <a:gd name="connsiteX26" fmla="*/ 1635889 w 12192000"/>
              <a:gd name="connsiteY26" fmla="*/ 3709494 h 4267200"/>
              <a:gd name="connsiteX27" fmla="*/ 3174829 w 12192000"/>
              <a:gd name="connsiteY27" fmla="*/ 3620110 h 4267200"/>
              <a:gd name="connsiteX28" fmla="*/ 3189263 w 12192000"/>
              <a:gd name="connsiteY28" fmla="*/ 3625726 h 4267200"/>
              <a:gd name="connsiteX29" fmla="*/ 3560912 w 12192000"/>
              <a:gd name="connsiteY29" fmla="*/ 4079863 h 4267200"/>
              <a:gd name="connsiteX30" fmla="*/ 3611854 w 12192000"/>
              <a:gd name="connsiteY30" fmla="*/ 4188366 h 4267200"/>
              <a:gd name="connsiteX31" fmla="*/ 3631583 w 12192000"/>
              <a:gd name="connsiteY31" fmla="*/ 4267200 h 4267200"/>
              <a:gd name="connsiteX32" fmla="*/ 3575699 w 12192000"/>
              <a:gd name="connsiteY32" fmla="*/ 4267200 h 4267200"/>
              <a:gd name="connsiteX33" fmla="*/ 3575567 w 12192000"/>
              <a:gd name="connsiteY33" fmla="*/ 4263588 h 4267200"/>
              <a:gd name="connsiteX34" fmla="*/ 3467355 w 12192000"/>
              <a:gd name="connsiteY34" fmla="*/ 3988130 h 4267200"/>
              <a:gd name="connsiteX35" fmla="*/ 3310753 w 12192000"/>
              <a:gd name="connsiteY35" fmla="*/ 3787140 h 4267200"/>
              <a:gd name="connsiteX36" fmla="*/ 3291335 w 12192000"/>
              <a:gd name="connsiteY36" fmla="*/ 3767420 h 4267200"/>
              <a:gd name="connsiteX37" fmla="*/ 3390805 w 12192000"/>
              <a:gd name="connsiteY37" fmla="*/ 3937163 h 4267200"/>
              <a:gd name="connsiteX38" fmla="*/ 3545740 w 12192000"/>
              <a:gd name="connsiteY38" fmla="*/ 4251102 h 4267200"/>
              <a:gd name="connsiteX39" fmla="*/ 3550709 w 12192000"/>
              <a:gd name="connsiteY39" fmla="*/ 4267200 h 4267200"/>
              <a:gd name="connsiteX40" fmla="*/ 3513586 w 12192000"/>
              <a:gd name="connsiteY40" fmla="*/ 4267200 h 4267200"/>
              <a:gd name="connsiteX41" fmla="*/ 3470728 w 12192000"/>
              <a:gd name="connsiteY41" fmla="*/ 4152456 h 4267200"/>
              <a:gd name="connsiteX42" fmla="*/ 3364433 w 12192000"/>
              <a:gd name="connsiteY42" fmla="*/ 3953121 h 4267200"/>
              <a:gd name="connsiteX43" fmla="*/ 3316479 w 12192000"/>
              <a:gd name="connsiteY43" fmla="*/ 3872136 h 4267200"/>
              <a:gd name="connsiteX44" fmla="*/ 3504482 w 12192000"/>
              <a:gd name="connsiteY44" fmla="*/ 4267200 h 4267200"/>
              <a:gd name="connsiteX45" fmla="*/ 3467547 w 12192000"/>
              <a:gd name="connsiteY45" fmla="*/ 4267200 h 4267200"/>
              <a:gd name="connsiteX46" fmla="*/ 3177952 w 12192000"/>
              <a:gd name="connsiteY46" fmla="*/ 3657386 h 4267200"/>
              <a:gd name="connsiteX47" fmla="*/ 3174829 w 12192000"/>
              <a:gd name="connsiteY47" fmla="*/ 3620110 h 4267200"/>
              <a:gd name="connsiteX48" fmla="*/ 11279315 w 12192000"/>
              <a:gd name="connsiteY48" fmla="*/ 3618448 h 4267200"/>
              <a:gd name="connsiteX49" fmla="*/ 11317765 w 12192000"/>
              <a:gd name="connsiteY49" fmla="*/ 3638405 h 4267200"/>
              <a:gd name="connsiteX50" fmla="*/ 11304886 w 12192000"/>
              <a:gd name="connsiteY50" fmla="*/ 4200582 h 4267200"/>
              <a:gd name="connsiteX51" fmla="*/ 11298904 w 12192000"/>
              <a:gd name="connsiteY51" fmla="*/ 4267200 h 4267200"/>
              <a:gd name="connsiteX52" fmla="*/ 11213088 w 12192000"/>
              <a:gd name="connsiteY52" fmla="*/ 4267200 h 4267200"/>
              <a:gd name="connsiteX53" fmla="*/ 11219157 w 12192000"/>
              <a:gd name="connsiteY53" fmla="*/ 4210725 h 4267200"/>
              <a:gd name="connsiteX54" fmla="*/ 11225213 w 12192000"/>
              <a:gd name="connsiteY54" fmla="*/ 3936722 h 4267200"/>
              <a:gd name="connsiteX55" fmla="*/ 11182914 w 12192000"/>
              <a:gd name="connsiteY55" fmla="*/ 4196771 h 4267200"/>
              <a:gd name="connsiteX56" fmla="*/ 11172266 w 12192000"/>
              <a:gd name="connsiteY56" fmla="*/ 4267200 h 4267200"/>
              <a:gd name="connsiteX57" fmla="*/ 11140975 w 12192000"/>
              <a:gd name="connsiteY57" fmla="*/ 4267200 h 4267200"/>
              <a:gd name="connsiteX58" fmla="*/ 11152239 w 12192000"/>
              <a:gd name="connsiteY58" fmla="*/ 4192628 h 4267200"/>
              <a:gd name="connsiteX59" fmla="*/ 11201005 w 12192000"/>
              <a:gd name="connsiteY59" fmla="*/ 3900089 h 4267200"/>
              <a:gd name="connsiteX60" fmla="*/ 11105754 w 12192000"/>
              <a:gd name="connsiteY60" fmla="*/ 4139192 h 4267200"/>
              <a:gd name="connsiteX61" fmla="*/ 11065821 w 12192000"/>
              <a:gd name="connsiteY61" fmla="*/ 4267200 h 4267200"/>
              <a:gd name="connsiteX62" fmla="*/ 10978133 w 12192000"/>
              <a:gd name="connsiteY62" fmla="*/ 4267200 h 4267200"/>
              <a:gd name="connsiteX63" fmla="*/ 11088889 w 12192000"/>
              <a:gd name="connsiteY63" fmla="*/ 3963916 h 4267200"/>
              <a:gd name="connsiteX64" fmla="*/ 11231212 w 12192000"/>
              <a:gd name="connsiteY64" fmla="*/ 3645474 h 4267200"/>
              <a:gd name="connsiteX65" fmla="*/ 11279315 w 12192000"/>
              <a:gd name="connsiteY65" fmla="*/ 3618448 h 4267200"/>
              <a:gd name="connsiteX66" fmla="*/ 10296877 w 12192000"/>
              <a:gd name="connsiteY66" fmla="*/ 3526602 h 4267200"/>
              <a:gd name="connsiteX67" fmla="*/ 10314210 w 12192000"/>
              <a:gd name="connsiteY67" fmla="*/ 3538353 h 4267200"/>
              <a:gd name="connsiteX68" fmla="*/ 10450858 w 12192000"/>
              <a:gd name="connsiteY68" fmla="*/ 3902477 h 4267200"/>
              <a:gd name="connsiteX69" fmla="*/ 10572255 w 12192000"/>
              <a:gd name="connsiteY69" fmla="*/ 4267200 h 4267200"/>
              <a:gd name="connsiteX70" fmla="*/ 10477642 w 12192000"/>
              <a:gd name="connsiteY70" fmla="*/ 4267200 h 4267200"/>
              <a:gd name="connsiteX71" fmla="*/ 10436479 w 12192000"/>
              <a:gd name="connsiteY71" fmla="*/ 4144570 h 4267200"/>
              <a:gd name="connsiteX72" fmla="*/ 10277529 w 12192000"/>
              <a:gd name="connsiteY72" fmla="*/ 3701307 h 4267200"/>
              <a:gd name="connsiteX73" fmla="*/ 10276797 w 12192000"/>
              <a:gd name="connsiteY73" fmla="*/ 3708672 h 4267200"/>
              <a:gd name="connsiteX74" fmla="*/ 10385906 w 12192000"/>
              <a:gd name="connsiteY74" fmla="*/ 4147031 h 4267200"/>
              <a:gd name="connsiteX75" fmla="*/ 10431445 w 12192000"/>
              <a:gd name="connsiteY75" fmla="*/ 4267200 h 4267200"/>
              <a:gd name="connsiteX76" fmla="*/ 10398237 w 12192000"/>
              <a:gd name="connsiteY76" fmla="*/ 4267200 h 4267200"/>
              <a:gd name="connsiteX77" fmla="*/ 10356661 w 12192000"/>
              <a:gd name="connsiteY77" fmla="*/ 4157302 h 4267200"/>
              <a:gd name="connsiteX78" fmla="*/ 10268559 w 12192000"/>
              <a:gd name="connsiteY78" fmla="*/ 3871054 h 4267200"/>
              <a:gd name="connsiteX79" fmla="*/ 10340065 w 12192000"/>
              <a:gd name="connsiteY79" fmla="*/ 4201637 h 4267200"/>
              <a:gd name="connsiteX80" fmla="*/ 10368861 w 12192000"/>
              <a:gd name="connsiteY80" fmla="*/ 4267200 h 4267200"/>
              <a:gd name="connsiteX81" fmla="*/ 10267862 w 12192000"/>
              <a:gd name="connsiteY81" fmla="*/ 4267200 h 4267200"/>
              <a:gd name="connsiteX82" fmla="*/ 10236210 w 12192000"/>
              <a:gd name="connsiteY82" fmla="*/ 4185635 h 4267200"/>
              <a:gd name="connsiteX83" fmla="*/ 10225980 w 12192000"/>
              <a:gd name="connsiteY83" fmla="*/ 3561061 h 4267200"/>
              <a:gd name="connsiteX84" fmla="*/ 10296877 w 12192000"/>
              <a:gd name="connsiteY84" fmla="*/ 3526602 h 4267200"/>
              <a:gd name="connsiteX85" fmla="*/ 3429186 w 12192000"/>
              <a:gd name="connsiteY85" fmla="*/ 3458784 h 4267200"/>
              <a:gd name="connsiteX86" fmla="*/ 3446761 w 12192000"/>
              <a:gd name="connsiteY86" fmla="*/ 3461278 h 4267200"/>
              <a:gd name="connsiteX87" fmla="*/ 4419733 w 12192000"/>
              <a:gd name="connsiteY87" fmla="*/ 3963555 h 4267200"/>
              <a:gd name="connsiteX88" fmla="*/ 4659448 w 12192000"/>
              <a:gd name="connsiteY88" fmla="*/ 4172746 h 4267200"/>
              <a:gd name="connsiteX89" fmla="*/ 4719140 w 12192000"/>
              <a:gd name="connsiteY89" fmla="*/ 4267200 h 4267200"/>
              <a:gd name="connsiteX90" fmla="*/ 4641222 w 12192000"/>
              <a:gd name="connsiteY90" fmla="*/ 4267200 h 4267200"/>
              <a:gd name="connsiteX91" fmla="*/ 4599968 w 12192000"/>
              <a:gd name="connsiteY91" fmla="*/ 4207074 h 4267200"/>
              <a:gd name="connsiteX92" fmla="*/ 4136093 w 12192000"/>
              <a:gd name="connsiteY92" fmla="*/ 3858466 h 4267200"/>
              <a:gd name="connsiteX93" fmla="*/ 3670252 w 12192000"/>
              <a:gd name="connsiteY93" fmla="*/ 3622798 h 4267200"/>
              <a:gd name="connsiteX94" fmla="*/ 3817258 w 12192000"/>
              <a:gd name="connsiteY94" fmla="*/ 3723577 h 4267200"/>
              <a:gd name="connsiteX95" fmla="*/ 4000461 w 12192000"/>
              <a:gd name="connsiteY95" fmla="*/ 3855966 h 4267200"/>
              <a:gd name="connsiteX96" fmla="*/ 4088180 w 12192000"/>
              <a:gd name="connsiteY96" fmla="*/ 3929774 h 4267200"/>
              <a:gd name="connsiteX97" fmla="*/ 4184555 w 12192000"/>
              <a:gd name="connsiteY97" fmla="*/ 4010683 h 4267200"/>
              <a:gd name="connsiteX98" fmla="*/ 4399563 w 12192000"/>
              <a:gd name="connsiteY98" fmla="*/ 4158106 h 4267200"/>
              <a:gd name="connsiteX99" fmla="*/ 4546299 w 12192000"/>
              <a:gd name="connsiteY99" fmla="*/ 4254934 h 4267200"/>
              <a:gd name="connsiteX100" fmla="*/ 4561743 w 12192000"/>
              <a:gd name="connsiteY100" fmla="*/ 4267200 h 4267200"/>
              <a:gd name="connsiteX101" fmla="*/ 4509274 w 12192000"/>
              <a:gd name="connsiteY101" fmla="*/ 4267200 h 4267200"/>
              <a:gd name="connsiteX102" fmla="*/ 4383389 w 12192000"/>
              <a:gd name="connsiteY102" fmla="*/ 4184369 h 4267200"/>
              <a:gd name="connsiteX103" fmla="*/ 4165508 w 12192000"/>
              <a:gd name="connsiteY103" fmla="*/ 4035196 h 4267200"/>
              <a:gd name="connsiteX104" fmla="*/ 4068162 w 12192000"/>
              <a:gd name="connsiteY104" fmla="*/ 3953394 h 4267200"/>
              <a:gd name="connsiteX105" fmla="*/ 3981416 w 12192000"/>
              <a:gd name="connsiteY105" fmla="*/ 3880482 h 4267200"/>
              <a:gd name="connsiteX106" fmla="*/ 3800147 w 12192000"/>
              <a:gd name="connsiteY106" fmla="*/ 3749872 h 4267200"/>
              <a:gd name="connsiteX107" fmla="*/ 3655073 w 12192000"/>
              <a:gd name="connsiteY107" fmla="*/ 3650884 h 4267200"/>
              <a:gd name="connsiteX108" fmla="*/ 3989938 w 12192000"/>
              <a:gd name="connsiteY108" fmla="*/ 3991685 h 4267200"/>
              <a:gd name="connsiteX109" fmla="*/ 4393907 w 12192000"/>
              <a:gd name="connsiteY109" fmla="*/ 4261258 h 4267200"/>
              <a:gd name="connsiteX110" fmla="*/ 4408201 w 12192000"/>
              <a:gd name="connsiteY110" fmla="*/ 4267200 h 4267200"/>
              <a:gd name="connsiteX111" fmla="*/ 4250346 w 12192000"/>
              <a:gd name="connsiteY111" fmla="*/ 4267200 h 4267200"/>
              <a:gd name="connsiteX112" fmla="*/ 4245269 w 12192000"/>
              <a:gd name="connsiteY112" fmla="*/ 4265040 h 4267200"/>
              <a:gd name="connsiteX113" fmla="*/ 4036318 w 12192000"/>
              <a:gd name="connsiteY113" fmla="*/ 4147013 h 4267200"/>
              <a:gd name="connsiteX114" fmla="*/ 3432098 w 12192000"/>
              <a:gd name="connsiteY114" fmla="*/ 3537312 h 4267200"/>
              <a:gd name="connsiteX115" fmla="*/ 3429186 w 12192000"/>
              <a:gd name="connsiteY115" fmla="*/ 3458784 h 4267200"/>
              <a:gd name="connsiteX116" fmla="*/ 9334796 w 12192000"/>
              <a:gd name="connsiteY116" fmla="*/ 3456584 h 4267200"/>
              <a:gd name="connsiteX117" fmla="*/ 9651570 w 12192000"/>
              <a:gd name="connsiteY117" fmla="*/ 3826505 h 4267200"/>
              <a:gd name="connsiteX118" fmla="*/ 9334796 w 12192000"/>
              <a:gd name="connsiteY118" fmla="*/ 3456584 h 4267200"/>
              <a:gd name="connsiteX119" fmla="*/ 4440129 w 12192000"/>
              <a:gd name="connsiteY119" fmla="*/ 3448571 h 4267200"/>
              <a:gd name="connsiteX120" fmla="*/ 4856525 w 12192000"/>
              <a:gd name="connsiteY120" fmla="*/ 3915351 h 4267200"/>
              <a:gd name="connsiteX121" fmla="*/ 5059055 w 12192000"/>
              <a:gd name="connsiteY121" fmla="*/ 4108918 h 4267200"/>
              <a:gd name="connsiteX122" fmla="*/ 5290070 w 12192000"/>
              <a:gd name="connsiteY122" fmla="*/ 4263619 h 4267200"/>
              <a:gd name="connsiteX123" fmla="*/ 4834991 w 12192000"/>
              <a:gd name="connsiteY123" fmla="*/ 3830985 h 4267200"/>
              <a:gd name="connsiteX124" fmla="*/ 4440129 w 12192000"/>
              <a:gd name="connsiteY124" fmla="*/ 3448571 h 4267200"/>
              <a:gd name="connsiteX125" fmla="*/ 5425834 w 12192000"/>
              <a:gd name="connsiteY125" fmla="*/ 3162785 h 4267200"/>
              <a:gd name="connsiteX126" fmla="*/ 5401644 w 12192000"/>
              <a:gd name="connsiteY126" fmla="*/ 3617847 h 4267200"/>
              <a:gd name="connsiteX127" fmla="*/ 5467256 w 12192000"/>
              <a:gd name="connsiteY127" fmla="*/ 4175494 h 4267200"/>
              <a:gd name="connsiteX128" fmla="*/ 5448069 w 12192000"/>
              <a:gd name="connsiteY128" fmla="*/ 3567554 h 4267200"/>
              <a:gd name="connsiteX129" fmla="*/ 1318687 w 12192000"/>
              <a:gd name="connsiteY129" fmla="*/ 3113840 h 4267200"/>
              <a:gd name="connsiteX130" fmla="*/ 1066793 w 12192000"/>
              <a:gd name="connsiteY130" fmla="*/ 3212171 h 4267200"/>
              <a:gd name="connsiteX131" fmla="*/ 993319 w 12192000"/>
              <a:gd name="connsiteY131" fmla="*/ 3247648 h 4267200"/>
              <a:gd name="connsiteX132" fmla="*/ 853081 w 12192000"/>
              <a:gd name="connsiteY132" fmla="*/ 3312410 h 4267200"/>
              <a:gd name="connsiteX133" fmla="*/ 805957 w 12192000"/>
              <a:gd name="connsiteY133" fmla="*/ 3330443 h 4267200"/>
              <a:gd name="connsiteX134" fmla="*/ 1318687 w 12192000"/>
              <a:gd name="connsiteY134" fmla="*/ 3113840 h 4267200"/>
              <a:gd name="connsiteX135" fmla="*/ 5453702 w 12192000"/>
              <a:gd name="connsiteY135" fmla="*/ 3090882 h 4267200"/>
              <a:gd name="connsiteX136" fmla="*/ 5480135 w 12192000"/>
              <a:gd name="connsiteY136" fmla="*/ 3565802 h 4267200"/>
              <a:gd name="connsiteX137" fmla="*/ 5499023 w 12192000"/>
              <a:gd name="connsiteY137" fmla="*/ 4166310 h 4267200"/>
              <a:gd name="connsiteX138" fmla="*/ 5547022 w 12192000"/>
              <a:gd name="connsiteY138" fmla="*/ 3607838 h 4267200"/>
              <a:gd name="connsiteX139" fmla="*/ 5515964 w 12192000"/>
              <a:gd name="connsiteY139" fmla="*/ 3378541 h 4267200"/>
              <a:gd name="connsiteX140" fmla="*/ 5453702 w 12192000"/>
              <a:gd name="connsiteY140" fmla="*/ 3090882 h 4267200"/>
              <a:gd name="connsiteX141" fmla="*/ 9790480 w 12192000"/>
              <a:gd name="connsiteY141" fmla="*/ 3078533 h 4267200"/>
              <a:gd name="connsiteX142" fmla="*/ 9763295 w 12192000"/>
              <a:gd name="connsiteY142" fmla="*/ 3245370 h 4267200"/>
              <a:gd name="connsiteX143" fmla="*/ 9736458 w 12192000"/>
              <a:gd name="connsiteY143" fmla="*/ 3758413 h 4267200"/>
              <a:gd name="connsiteX144" fmla="*/ 9763499 w 12192000"/>
              <a:gd name="connsiteY144" fmla="*/ 3528057 h 4267200"/>
              <a:gd name="connsiteX145" fmla="*/ 9793906 w 12192000"/>
              <a:gd name="connsiteY145" fmla="*/ 3231157 h 4267200"/>
              <a:gd name="connsiteX146" fmla="*/ 9791874 w 12192000"/>
              <a:gd name="connsiteY146" fmla="*/ 3142788 h 4267200"/>
              <a:gd name="connsiteX147" fmla="*/ 9790480 w 12192000"/>
              <a:gd name="connsiteY147" fmla="*/ 3078533 h 4267200"/>
              <a:gd name="connsiteX148" fmla="*/ 1238695 w 12192000"/>
              <a:gd name="connsiteY148" fmla="*/ 3076820 h 4267200"/>
              <a:gd name="connsiteX149" fmla="*/ 716371 w 12192000"/>
              <a:gd name="connsiteY149" fmla="*/ 3293249 h 4267200"/>
              <a:gd name="connsiteX150" fmla="*/ 579522 w 12192000"/>
              <a:gd name="connsiteY150" fmla="*/ 3371759 h 4267200"/>
              <a:gd name="connsiteX151" fmla="*/ 600288 w 12192000"/>
              <a:gd name="connsiteY151" fmla="*/ 3365555 h 4267200"/>
              <a:gd name="connsiteX152" fmla="*/ 840692 w 12192000"/>
              <a:gd name="connsiteY152" fmla="*/ 3284921 h 4267200"/>
              <a:gd name="connsiteX153" fmla="*/ 979248 w 12192000"/>
              <a:gd name="connsiteY153" fmla="*/ 3221003 h 4267200"/>
              <a:gd name="connsiteX154" fmla="*/ 1053282 w 12192000"/>
              <a:gd name="connsiteY154" fmla="*/ 3185247 h 4267200"/>
              <a:gd name="connsiteX155" fmla="*/ 1320603 w 12192000"/>
              <a:gd name="connsiteY155" fmla="*/ 3081281 h 4267200"/>
              <a:gd name="connsiteX156" fmla="*/ 1238695 w 12192000"/>
              <a:gd name="connsiteY156" fmla="*/ 3076820 h 4267200"/>
              <a:gd name="connsiteX157" fmla="*/ 5425627 w 12192000"/>
              <a:gd name="connsiteY157" fmla="*/ 2954192 h 4267200"/>
              <a:gd name="connsiteX158" fmla="*/ 5470770 w 12192000"/>
              <a:gd name="connsiteY158" fmla="*/ 3005435 h 4267200"/>
              <a:gd name="connsiteX159" fmla="*/ 5567647 w 12192000"/>
              <a:gd name="connsiteY159" fmla="*/ 4190286 h 4267200"/>
              <a:gd name="connsiteX160" fmla="*/ 5545854 w 12192000"/>
              <a:gd name="connsiteY160" fmla="*/ 4267200 h 4267200"/>
              <a:gd name="connsiteX161" fmla="*/ 5391871 w 12192000"/>
              <a:gd name="connsiteY161" fmla="*/ 4267200 h 4267200"/>
              <a:gd name="connsiteX162" fmla="*/ 5318171 w 12192000"/>
              <a:gd name="connsiteY162" fmla="*/ 4175818 h 4267200"/>
              <a:gd name="connsiteX163" fmla="*/ 4943646 w 12192000"/>
              <a:gd name="connsiteY163" fmla="*/ 3822916 h 4267200"/>
              <a:gd name="connsiteX164" fmla="*/ 4594837 w 12192000"/>
              <a:gd name="connsiteY164" fmla="*/ 3532274 h 4267200"/>
              <a:gd name="connsiteX165" fmla="*/ 4441737 w 12192000"/>
              <a:gd name="connsiteY165" fmla="*/ 3399734 h 4267200"/>
              <a:gd name="connsiteX166" fmla="*/ 4431236 w 12192000"/>
              <a:gd name="connsiteY166" fmla="*/ 3400954 h 4267200"/>
              <a:gd name="connsiteX167" fmla="*/ 4557150 w 12192000"/>
              <a:gd name="connsiteY167" fmla="*/ 3510023 h 4267200"/>
              <a:gd name="connsiteX168" fmla="*/ 4856936 w 12192000"/>
              <a:gd name="connsiteY168" fmla="*/ 3809146 h 4267200"/>
              <a:gd name="connsiteX169" fmla="*/ 5111996 w 12192000"/>
              <a:gd name="connsiteY169" fmla="*/ 4065759 h 4267200"/>
              <a:gd name="connsiteX170" fmla="*/ 5246890 w 12192000"/>
              <a:gd name="connsiteY170" fmla="*/ 4187633 h 4267200"/>
              <a:gd name="connsiteX171" fmla="*/ 5347266 w 12192000"/>
              <a:gd name="connsiteY171" fmla="*/ 4267200 h 4267200"/>
              <a:gd name="connsiteX172" fmla="*/ 5164092 w 12192000"/>
              <a:gd name="connsiteY172" fmla="*/ 4267200 h 4267200"/>
              <a:gd name="connsiteX173" fmla="*/ 5108945 w 12192000"/>
              <a:gd name="connsiteY173" fmla="*/ 4232176 h 4267200"/>
              <a:gd name="connsiteX174" fmla="*/ 4294126 w 12192000"/>
              <a:gd name="connsiteY174" fmla="*/ 3303048 h 4267200"/>
              <a:gd name="connsiteX175" fmla="*/ 4305321 w 12192000"/>
              <a:gd name="connsiteY175" fmla="*/ 3256953 h 4267200"/>
              <a:gd name="connsiteX176" fmla="*/ 4949299 w 12192000"/>
              <a:gd name="connsiteY176" fmla="*/ 3766336 h 4267200"/>
              <a:gd name="connsiteX177" fmla="*/ 5291452 w 12192000"/>
              <a:gd name="connsiteY177" fmla="*/ 4076801 h 4267200"/>
              <a:gd name="connsiteX178" fmla="*/ 5434998 w 12192000"/>
              <a:gd name="connsiteY178" fmla="*/ 4254100 h 4267200"/>
              <a:gd name="connsiteX179" fmla="*/ 5351015 w 12192000"/>
              <a:gd name="connsiteY179" fmla="*/ 3760989 h 4267200"/>
              <a:gd name="connsiteX180" fmla="*/ 5413780 w 12192000"/>
              <a:gd name="connsiteY180" fmla="*/ 2966265 h 4267200"/>
              <a:gd name="connsiteX181" fmla="*/ 5425627 w 12192000"/>
              <a:gd name="connsiteY181" fmla="*/ 2954192 h 4267200"/>
              <a:gd name="connsiteX182" fmla="*/ 8380397 w 12192000"/>
              <a:gd name="connsiteY182" fmla="*/ 2896659 h 4267200"/>
              <a:gd name="connsiteX183" fmla="*/ 8634801 w 12192000"/>
              <a:gd name="connsiteY183" fmla="*/ 3304169 h 4267200"/>
              <a:gd name="connsiteX184" fmla="*/ 8971448 w 12192000"/>
              <a:gd name="connsiteY184" fmla="*/ 3675946 h 4267200"/>
              <a:gd name="connsiteX185" fmla="*/ 8820691 w 12192000"/>
              <a:gd name="connsiteY185" fmla="*/ 3486482 h 4267200"/>
              <a:gd name="connsiteX186" fmla="*/ 8807612 w 12192000"/>
              <a:gd name="connsiteY186" fmla="*/ 3467256 h 4267200"/>
              <a:gd name="connsiteX187" fmla="*/ 8556796 w 12192000"/>
              <a:gd name="connsiteY187" fmla="*/ 3116474 h 4267200"/>
              <a:gd name="connsiteX188" fmla="*/ 8427018 w 12192000"/>
              <a:gd name="connsiteY188" fmla="*/ 2948853 h 4267200"/>
              <a:gd name="connsiteX189" fmla="*/ 8380397 w 12192000"/>
              <a:gd name="connsiteY189" fmla="*/ 2896659 h 4267200"/>
              <a:gd name="connsiteX190" fmla="*/ 9831020 w 12192000"/>
              <a:gd name="connsiteY190" fmla="*/ 2871730 h 4267200"/>
              <a:gd name="connsiteX191" fmla="*/ 9827707 w 12192000"/>
              <a:gd name="connsiteY191" fmla="*/ 2915231 h 4267200"/>
              <a:gd name="connsiteX192" fmla="*/ 9820699 w 12192000"/>
              <a:gd name="connsiteY192" fmla="*/ 3051540 h 4267200"/>
              <a:gd name="connsiteX193" fmla="*/ 9822525 w 12192000"/>
              <a:gd name="connsiteY193" fmla="*/ 3140814 h 4267200"/>
              <a:gd name="connsiteX194" fmla="*/ 9824704 w 12192000"/>
              <a:gd name="connsiteY194" fmla="*/ 3230628 h 4267200"/>
              <a:gd name="connsiteX195" fmla="*/ 9793821 w 12192000"/>
              <a:gd name="connsiteY195" fmla="*/ 3531652 h 4267200"/>
              <a:gd name="connsiteX196" fmla="*/ 9767436 w 12192000"/>
              <a:gd name="connsiteY196" fmla="*/ 3750864 h 4267200"/>
              <a:gd name="connsiteX197" fmla="*/ 9814477 w 12192000"/>
              <a:gd name="connsiteY197" fmla="*/ 3662531 h 4267200"/>
              <a:gd name="connsiteX198" fmla="*/ 9831020 w 12192000"/>
              <a:gd name="connsiteY198" fmla="*/ 2871730 h 4267200"/>
              <a:gd name="connsiteX199" fmla="*/ 8380521 w 12192000"/>
              <a:gd name="connsiteY199" fmla="*/ 2850596 h 4267200"/>
              <a:gd name="connsiteX200" fmla="*/ 8451446 w 12192000"/>
              <a:gd name="connsiteY200" fmla="*/ 2928627 h 4267200"/>
              <a:gd name="connsiteX201" fmla="*/ 8582269 w 12192000"/>
              <a:gd name="connsiteY201" fmla="*/ 3097880 h 4267200"/>
              <a:gd name="connsiteX202" fmla="*/ 8833783 w 12192000"/>
              <a:gd name="connsiteY202" fmla="*/ 3449753 h 4267200"/>
              <a:gd name="connsiteX203" fmla="*/ 8846863 w 12192000"/>
              <a:gd name="connsiteY203" fmla="*/ 3468981 h 4267200"/>
              <a:gd name="connsiteX204" fmla="*/ 8960046 w 12192000"/>
              <a:gd name="connsiteY204" fmla="*/ 3620389 h 4267200"/>
              <a:gd name="connsiteX205" fmla="*/ 8380521 w 12192000"/>
              <a:gd name="connsiteY205" fmla="*/ 2850596 h 4267200"/>
              <a:gd name="connsiteX206" fmla="*/ 9854151 w 12192000"/>
              <a:gd name="connsiteY206" fmla="*/ 2642862 h 4267200"/>
              <a:gd name="connsiteX207" fmla="*/ 9871341 w 12192000"/>
              <a:gd name="connsiteY207" fmla="*/ 2659697 h 4267200"/>
              <a:gd name="connsiteX208" fmla="*/ 9966678 w 12192000"/>
              <a:gd name="connsiteY208" fmla="*/ 3423399 h 4267200"/>
              <a:gd name="connsiteX209" fmla="*/ 9880832 w 12192000"/>
              <a:gd name="connsiteY209" fmla="*/ 3700562 h 4267200"/>
              <a:gd name="connsiteX210" fmla="*/ 9896024 w 12192000"/>
              <a:gd name="connsiteY210" fmla="*/ 4178295 h 4267200"/>
              <a:gd name="connsiteX211" fmla="*/ 10028060 w 12192000"/>
              <a:gd name="connsiteY211" fmla="*/ 4267200 h 4267200"/>
              <a:gd name="connsiteX212" fmla="*/ 9651813 w 12192000"/>
              <a:gd name="connsiteY212" fmla="*/ 4267200 h 4267200"/>
              <a:gd name="connsiteX213" fmla="*/ 9814527 w 12192000"/>
              <a:gd name="connsiteY213" fmla="*/ 4248048 h 4267200"/>
              <a:gd name="connsiteX214" fmla="*/ 9615182 w 12192000"/>
              <a:gd name="connsiteY214" fmla="*/ 4220499 h 4267200"/>
              <a:gd name="connsiteX215" fmla="*/ 9465210 w 12192000"/>
              <a:gd name="connsiteY215" fmla="*/ 4242240 h 4267200"/>
              <a:gd name="connsiteX216" fmla="*/ 9387108 w 12192000"/>
              <a:gd name="connsiteY216" fmla="*/ 4267200 h 4267200"/>
              <a:gd name="connsiteX217" fmla="*/ 9268441 w 12192000"/>
              <a:gd name="connsiteY217" fmla="*/ 4267200 h 4267200"/>
              <a:gd name="connsiteX218" fmla="*/ 9307676 w 12192000"/>
              <a:gd name="connsiteY218" fmla="*/ 4251276 h 4267200"/>
              <a:gd name="connsiteX219" fmla="*/ 9761570 w 12192000"/>
              <a:gd name="connsiteY219" fmla="*/ 4182283 h 4267200"/>
              <a:gd name="connsiteX220" fmla="*/ 9368237 w 12192000"/>
              <a:gd name="connsiteY220" fmla="*/ 3949470 h 4267200"/>
              <a:gd name="connsiteX221" fmla="*/ 9354614 w 12192000"/>
              <a:gd name="connsiteY221" fmla="*/ 3951288 h 4267200"/>
              <a:gd name="connsiteX222" fmla="*/ 8364351 w 12192000"/>
              <a:gd name="connsiteY222" fmla="*/ 4159267 h 4267200"/>
              <a:gd name="connsiteX223" fmla="*/ 8386567 w 12192000"/>
              <a:gd name="connsiteY223" fmla="*/ 4119760 h 4267200"/>
              <a:gd name="connsiteX224" fmla="*/ 9231713 w 12192000"/>
              <a:gd name="connsiteY224" fmla="*/ 3873539 h 4267200"/>
              <a:gd name="connsiteX225" fmla="*/ 9023301 w 12192000"/>
              <a:gd name="connsiteY225" fmla="*/ 3763109 h 4267200"/>
              <a:gd name="connsiteX226" fmla="*/ 9010556 w 12192000"/>
              <a:gd name="connsiteY226" fmla="*/ 3758998 h 4267200"/>
              <a:gd name="connsiteX227" fmla="*/ 8604324 w 12192000"/>
              <a:gd name="connsiteY227" fmla="*/ 3417171 h 4267200"/>
              <a:gd name="connsiteX228" fmla="*/ 8218577 w 12192000"/>
              <a:gd name="connsiteY228" fmla="*/ 2770227 h 4267200"/>
              <a:gd name="connsiteX229" fmla="*/ 8222774 w 12192000"/>
              <a:gd name="connsiteY229" fmla="*/ 2749954 h 4267200"/>
              <a:gd name="connsiteX230" fmla="*/ 8297623 w 12192000"/>
              <a:gd name="connsiteY230" fmla="*/ 2731935 h 4267200"/>
              <a:gd name="connsiteX231" fmla="*/ 9090618 w 12192000"/>
              <a:gd name="connsiteY231" fmla="*/ 3716225 h 4267200"/>
              <a:gd name="connsiteX232" fmla="*/ 9762441 w 12192000"/>
              <a:gd name="connsiteY232" fmla="*/ 4093587 h 4267200"/>
              <a:gd name="connsiteX233" fmla="*/ 9717826 w 12192000"/>
              <a:gd name="connsiteY233" fmla="*/ 3916719 h 4267200"/>
              <a:gd name="connsiteX234" fmla="*/ 9713123 w 12192000"/>
              <a:gd name="connsiteY234" fmla="*/ 3916663 h 4267200"/>
              <a:gd name="connsiteX235" fmla="*/ 9175594 w 12192000"/>
              <a:gd name="connsiteY235" fmla="*/ 3326950 h 4267200"/>
              <a:gd name="connsiteX236" fmla="*/ 9253941 w 12192000"/>
              <a:gd name="connsiteY236" fmla="*/ 3287566 h 4267200"/>
              <a:gd name="connsiteX237" fmla="*/ 9625671 w 12192000"/>
              <a:gd name="connsiteY237" fmla="*/ 3639960 h 4267200"/>
              <a:gd name="connsiteX238" fmla="*/ 9656881 w 12192000"/>
              <a:gd name="connsiteY238" fmla="*/ 3333361 h 4267200"/>
              <a:gd name="connsiteX239" fmla="*/ 9782066 w 12192000"/>
              <a:gd name="connsiteY239" fmla="*/ 2680771 h 4267200"/>
              <a:gd name="connsiteX240" fmla="*/ 9854151 w 12192000"/>
              <a:gd name="connsiteY240" fmla="*/ 2642862 h 4267200"/>
              <a:gd name="connsiteX241" fmla="*/ 11114299 w 12192000"/>
              <a:gd name="connsiteY241" fmla="*/ 2390555 h 4267200"/>
              <a:gd name="connsiteX242" fmla="*/ 11113373 w 12192000"/>
              <a:gd name="connsiteY242" fmla="*/ 2392739 h 4267200"/>
              <a:gd name="connsiteX243" fmla="*/ 11117197 w 12192000"/>
              <a:gd name="connsiteY243" fmla="*/ 2394358 h 4267200"/>
              <a:gd name="connsiteX244" fmla="*/ 11114299 w 12192000"/>
              <a:gd name="connsiteY244" fmla="*/ 2390555 h 4267200"/>
              <a:gd name="connsiteX245" fmla="*/ 10506276 w 12192000"/>
              <a:gd name="connsiteY245" fmla="*/ 2118977 h 4267200"/>
              <a:gd name="connsiteX246" fmla="*/ 10431542 w 12192000"/>
              <a:gd name="connsiteY246" fmla="*/ 2525128 h 4267200"/>
              <a:gd name="connsiteX247" fmla="*/ 10391375 w 12192000"/>
              <a:gd name="connsiteY247" fmla="*/ 2667145 h 4267200"/>
              <a:gd name="connsiteX248" fmla="*/ 10355047 w 12192000"/>
              <a:gd name="connsiteY248" fmla="*/ 2832031 h 4267200"/>
              <a:gd name="connsiteX249" fmla="*/ 10336080 w 12192000"/>
              <a:gd name="connsiteY249" fmla="*/ 2927011 h 4267200"/>
              <a:gd name="connsiteX250" fmla="*/ 10389394 w 12192000"/>
              <a:gd name="connsiteY250" fmla="*/ 2782834 h 4267200"/>
              <a:gd name="connsiteX251" fmla="*/ 10506276 w 12192000"/>
              <a:gd name="connsiteY251" fmla="*/ 2118977 h 4267200"/>
              <a:gd name="connsiteX252" fmla="*/ 11538179 w 12192000"/>
              <a:gd name="connsiteY252" fmla="*/ 2090376 h 4267200"/>
              <a:gd name="connsiteX253" fmla="*/ 11577479 w 12192000"/>
              <a:gd name="connsiteY253" fmla="*/ 2228695 h 4267200"/>
              <a:gd name="connsiteX254" fmla="*/ 11586754 w 12192000"/>
              <a:gd name="connsiteY254" fmla="*/ 2266098 h 4267200"/>
              <a:gd name="connsiteX255" fmla="*/ 11609011 w 12192000"/>
              <a:gd name="connsiteY255" fmla="*/ 2353427 h 4267200"/>
              <a:gd name="connsiteX256" fmla="*/ 11761579 w 12192000"/>
              <a:gd name="connsiteY256" fmla="*/ 2703223 h 4267200"/>
              <a:gd name="connsiteX257" fmla="*/ 11877711 w 12192000"/>
              <a:gd name="connsiteY257" fmla="*/ 2947465 h 4267200"/>
              <a:gd name="connsiteX258" fmla="*/ 11538179 w 12192000"/>
              <a:gd name="connsiteY258" fmla="*/ 2090376 h 4267200"/>
              <a:gd name="connsiteX259" fmla="*/ 6604735 w 12192000"/>
              <a:gd name="connsiteY259" fmla="*/ 2041381 h 4267200"/>
              <a:gd name="connsiteX260" fmla="*/ 7204487 w 12192000"/>
              <a:gd name="connsiteY260" fmla="*/ 2742112 h 4267200"/>
              <a:gd name="connsiteX261" fmla="*/ 7131592 w 12192000"/>
              <a:gd name="connsiteY261" fmla="*/ 2672096 h 4267200"/>
              <a:gd name="connsiteX262" fmla="*/ 6996344 w 12192000"/>
              <a:gd name="connsiteY262" fmla="*/ 2518310 h 4267200"/>
              <a:gd name="connsiteX263" fmla="*/ 6735495 w 12192000"/>
              <a:gd name="connsiteY263" fmla="*/ 2196890 h 4267200"/>
              <a:gd name="connsiteX264" fmla="*/ 6721901 w 12192000"/>
              <a:gd name="connsiteY264" fmla="*/ 2179274 h 4267200"/>
              <a:gd name="connsiteX265" fmla="*/ 6604735 w 12192000"/>
              <a:gd name="connsiteY265" fmla="*/ 2041381 h 4267200"/>
              <a:gd name="connsiteX266" fmla="*/ 11488421 w 12192000"/>
              <a:gd name="connsiteY266" fmla="*/ 2034549 h 4267200"/>
              <a:gd name="connsiteX267" fmla="*/ 11840356 w 12192000"/>
              <a:gd name="connsiteY267" fmla="*/ 2932293 h 4267200"/>
              <a:gd name="connsiteX268" fmla="*/ 11736331 w 12192000"/>
              <a:gd name="connsiteY268" fmla="*/ 2715710 h 4267200"/>
              <a:gd name="connsiteX269" fmla="*/ 11581560 w 12192000"/>
              <a:gd name="connsiteY269" fmla="*/ 2360474 h 4267200"/>
              <a:gd name="connsiteX270" fmla="*/ 11558442 w 12192000"/>
              <a:gd name="connsiteY270" fmla="*/ 2272139 h 4267200"/>
              <a:gd name="connsiteX271" fmla="*/ 11549169 w 12192000"/>
              <a:gd name="connsiteY271" fmla="*/ 2234734 h 4267200"/>
              <a:gd name="connsiteX272" fmla="*/ 11488421 w 12192000"/>
              <a:gd name="connsiteY272" fmla="*/ 2034549 h 4267200"/>
              <a:gd name="connsiteX273" fmla="*/ 10468916 w 12192000"/>
              <a:gd name="connsiteY273" fmla="*/ 2032338 h 4267200"/>
              <a:gd name="connsiteX274" fmla="*/ 10421480 w 12192000"/>
              <a:gd name="connsiteY274" fmla="*/ 2185446 h 4267200"/>
              <a:gd name="connsiteX275" fmla="*/ 10351264 w 12192000"/>
              <a:gd name="connsiteY275" fmla="*/ 2591574 h 4267200"/>
              <a:gd name="connsiteX276" fmla="*/ 10294485 w 12192000"/>
              <a:gd name="connsiteY276" fmla="*/ 2991809 h 4267200"/>
              <a:gd name="connsiteX277" fmla="*/ 10327850 w 12192000"/>
              <a:gd name="connsiteY277" fmla="*/ 2826310 h 4267200"/>
              <a:gd name="connsiteX278" fmla="*/ 10364099 w 12192000"/>
              <a:gd name="connsiteY278" fmla="*/ 2660098 h 4267200"/>
              <a:gd name="connsiteX279" fmla="*/ 10404725 w 12192000"/>
              <a:gd name="connsiteY279" fmla="*/ 2516991 h 4267200"/>
              <a:gd name="connsiteX280" fmla="*/ 10478071 w 12192000"/>
              <a:gd name="connsiteY280" fmla="*/ 2114122 h 4267200"/>
              <a:gd name="connsiteX281" fmla="*/ 10468916 w 12192000"/>
              <a:gd name="connsiteY281" fmla="*/ 2032338 h 4267200"/>
              <a:gd name="connsiteX282" fmla="*/ 10573132 w 12192000"/>
              <a:gd name="connsiteY282" fmla="*/ 1991479 h 4267200"/>
              <a:gd name="connsiteX283" fmla="*/ 11066880 w 12192000"/>
              <a:gd name="connsiteY283" fmla="*/ 2371770 h 4267200"/>
              <a:gd name="connsiteX284" fmla="*/ 10573132 w 12192000"/>
              <a:gd name="connsiteY284" fmla="*/ 1991479 h 4267200"/>
              <a:gd name="connsiteX285" fmla="*/ 6591670 w 12192000"/>
              <a:gd name="connsiteY285" fmla="*/ 1988277 h 4267200"/>
              <a:gd name="connsiteX286" fmla="*/ 6747349 w 12192000"/>
              <a:gd name="connsiteY286" fmla="*/ 2160069 h 4267200"/>
              <a:gd name="connsiteX287" fmla="*/ 6760943 w 12192000"/>
              <a:gd name="connsiteY287" fmla="*/ 2177686 h 4267200"/>
              <a:gd name="connsiteX288" fmla="*/ 7021065 w 12192000"/>
              <a:gd name="connsiteY288" fmla="*/ 2498102 h 4267200"/>
              <a:gd name="connsiteX289" fmla="*/ 7155223 w 12192000"/>
              <a:gd name="connsiteY289" fmla="*/ 2650386 h 4267200"/>
              <a:gd name="connsiteX290" fmla="*/ 7203167 w 12192000"/>
              <a:gd name="connsiteY290" fmla="*/ 2697288 h 4267200"/>
              <a:gd name="connsiteX291" fmla="*/ 6937703 w 12192000"/>
              <a:gd name="connsiteY291" fmla="*/ 2321981 h 4267200"/>
              <a:gd name="connsiteX292" fmla="*/ 6591670 w 12192000"/>
              <a:gd name="connsiteY292" fmla="*/ 1988277 h 4267200"/>
              <a:gd name="connsiteX293" fmla="*/ 5798671 w 12192000"/>
              <a:gd name="connsiteY293" fmla="*/ 1981601 h 4267200"/>
              <a:gd name="connsiteX294" fmla="*/ 5754709 w 12192000"/>
              <a:gd name="connsiteY294" fmla="*/ 2071454 h 4267200"/>
              <a:gd name="connsiteX295" fmla="*/ 5763044 w 12192000"/>
              <a:gd name="connsiteY295" fmla="*/ 2842206 h 4267200"/>
              <a:gd name="connsiteX296" fmla="*/ 5764974 w 12192000"/>
              <a:gd name="connsiteY296" fmla="*/ 2799609 h 4267200"/>
              <a:gd name="connsiteX297" fmla="*/ 5767665 w 12192000"/>
              <a:gd name="connsiteY297" fmla="*/ 2666409 h 4267200"/>
              <a:gd name="connsiteX298" fmla="*/ 5763055 w 12192000"/>
              <a:gd name="connsiteY298" fmla="*/ 2579705 h 4267200"/>
              <a:gd name="connsiteX299" fmla="*/ 5758079 w 12192000"/>
              <a:gd name="connsiteY299" fmla="*/ 2492508 h 4267200"/>
              <a:gd name="connsiteX300" fmla="*/ 5779325 w 12192000"/>
              <a:gd name="connsiteY300" fmla="*/ 2197069 h 4267200"/>
              <a:gd name="connsiteX301" fmla="*/ 5798671 w 12192000"/>
              <a:gd name="connsiteY301" fmla="*/ 1981601 h 4267200"/>
              <a:gd name="connsiteX302" fmla="*/ 5829202 w 12192000"/>
              <a:gd name="connsiteY302" fmla="*/ 1971679 h 4267200"/>
              <a:gd name="connsiteX303" fmla="*/ 5809558 w 12192000"/>
              <a:gd name="connsiteY303" fmla="*/ 2198043 h 4267200"/>
              <a:gd name="connsiteX304" fmla="*/ 5788653 w 12192000"/>
              <a:gd name="connsiteY304" fmla="*/ 2489430 h 4267200"/>
              <a:gd name="connsiteX305" fmla="*/ 5793439 w 12192000"/>
              <a:gd name="connsiteY305" fmla="*/ 2575235 h 4267200"/>
              <a:gd name="connsiteX306" fmla="*/ 5796837 w 12192000"/>
              <a:gd name="connsiteY306" fmla="*/ 2637633 h 4267200"/>
              <a:gd name="connsiteX307" fmla="*/ 5818614 w 12192000"/>
              <a:gd name="connsiteY307" fmla="*/ 2473055 h 4267200"/>
              <a:gd name="connsiteX308" fmla="*/ 5829202 w 12192000"/>
              <a:gd name="connsiteY308" fmla="*/ 1971679 h 4267200"/>
              <a:gd name="connsiteX309" fmla="*/ 10578769 w 12192000"/>
              <a:gd name="connsiteY309" fmla="*/ 1962963 h 4267200"/>
              <a:gd name="connsiteX310" fmla="*/ 11073823 w 12192000"/>
              <a:gd name="connsiteY310" fmla="*/ 2338658 h 4267200"/>
              <a:gd name="connsiteX311" fmla="*/ 10578769 w 12192000"/>
              <a:gd name="connsiteY311" fmla="*/ 1962963 h 4267200"/>
              <a:gd name="connsiteX312" fmla="*/ 5911389 w 12192000"/>
              <a:gd name="connsiteY312" fmla="*/ 1898371 h 4267200"/>
              <a:gd name="connsiteX313" fmla="*/ 6237627 w 12192000"/>
              <a:gd name="connsiteY313" fmla="*/ 2231921 h 4267200"/>
              <a:gd name="connsiteX314" fmla="*/ 5911389 w 12192000"/>
              <a:gd name="connsiteY314" fmla="*/ 1898371 h 4267200"/>
              <a:gd name="connsiteX315" fmla="*/ 6944437 w 12192000"/>
              <a:gd name="connsiteY315" fmla="*/ 1575402 h 4267200"/>
              <a:gd name="connsiteX316" fmla="*/ 6304730 w 12192000"/>
              <a:gd name="connsiteY316" fmla="*/ 1766654 h 4267200"/>
              <a:gd name="connsiteX317" fmla="*/ 6944437 w 12192000"/>
              <a:gd name="connsiteY317" fmla="*/ 1575402 h 4267200"/>
              <a:gd name="connsiteX318" fmla="*/ 7019523 w 12192000"/>
              <a:gd name="connsiteY318" fmla="*/ 1519450 h 4267200"/>
              <a:gd name="connsiteX319" fmla="*/ 6298091 w 12192000"/>
              <a:gd name="connsiteY319" fmla="*/ 1737122 h 4267200"/>
              <a:gd name="connsiteX320" fmla="*/ 7019523 w 12192000"/>
              <a:gd name="connsiteY320" fmla="*/ 1519450 h 4267200"/>
              <a:gd name="connsiteX321" fmla="*/ 2399523 w 12192000"/>
              <a:gd name="connsiteY321" fmla="*/ 1428234 h 4267200"/>
              <a:gd name="connsiteX322" fmla="*/ 2224982 w 12192000"/>
              <a:gd name="connsiteY322" fmla="*/ 1826201 h 4267200"/>
              <a:gd name="connsiteX323" fmla="*/ 2096099 w 12192000"/>
              <a:gd name="connsiteY323" fmla="*/ 2345900 h 4267200"/>
              <a:gd name="connsiteX324" fmla="*/ 2283317 w 12192000"/>
              <a:gd name="connsiteY324" fmla="*/ 1796925 h 4267200"/>
              <a:gd name="connsiteX325" fmla="*/ 2448558 w 12192000"/>
              <a:gd name="connsiteY325" fmla="*/ 1373435 h 4267200"/>
              <a:gd name="connsiteX326" fmla="*/ 2312521 w 12192000"/>
              <a:gd name="connsiteY326" fmla="*/ 1806140 h 4267200"/>
              <a:gd name="connsiteX327" fmla="*/ 2127533 w 12192000"/>
              <a:gd name="connsiteY327" fmla="*/ 2348380 h 4267200"/>
              <a:gd name="connsiteX328" fmla="*/ 2358080 w 12192000"/>
              <a:gd name="connsiteY328" fmla="*/ 1866134 h 4267200"/>
              <a:gd name="connsiteX329" fmla="*/ 2407436 w 12192000"/>
              <a:gd name="connsiteY329" fmla="*/ 1651070 h 4267200"/>
              <a:gd name="connsiteX330" fmla="*/ 2448558 w 12192000"/>
              <a:gd name="connsiteY330" fmla="*/ 1373435 h 4267200"/>
              <a:gd name="connsiteX331" fmla="*/ 278707 w 12192000"/>
              <a:gd name="connsiteY331" fmla="*/ 1352270 h 4267200"/>
              <a:gd name="connsiteX332" fmla="*/ 321570 w 12192000"/>
              <a:gd name="connsiteY332" fmla="*/ 1861610 h 4267200"/>
              <a:gd name="connsiteX333" fmla="*/ 294281 w 12192000"/>
              <a:gd name="connsiteY333" fmla="*/ 1440658 h 4267200"/>
              <a:gd name="connsiteX334" fmla="*/ 1423821 w 12192000"/>
              <a:gd name="connsiteY334" fmla="*/ 1351958 h 4267200"/>
              <a:gd name="connsiteX335" fmla="*/ 1638521 w 12192000"/>
              <a:gd name="connsiteY335" fmla="*/ 1908470 h 4267200"/>
              <a:gd name="connsiteX336" fmla="*/ 1754199 w 12192000"/>
              <a:gd name="connsiteY336" fmla="*/ 2149284 h 4267200"/>
              <a:gd name="connsiteX337" fmla="*/ 1908359 w 12192000"/>
              <a:gd name="connsiteY337" fmla="*/ 2364988 h 4267200"/>
              <a:gd name="connsiteX338" fmla="*/ 1647661 w 12192000"/>
              <a:gd name="connsiteY338" fmla="*/ 1825945 h 4267200"/>
              <a:gd name="connsiteX339" fmla="*/ 1423821 w 12192000"/>
              <a:gd name="connsiteY339" fmla="*/ 1351958 h 4267200"/>
              <a:gd name="connsiteX340" fmla="*/ 9518298 w 12192000"/>
              <a:gd name="connsiteY340" fmla="*/ 1338235 h 4267200"/>
              <a:gd name="connsiteX341" fmla="*/ 9838009 w 12192000"/>
              <a:gd name="connsiteY341" fmla="*/ 2272553 h 4267200"/>
              <a:gd name="connsiteX342" fmla="*/ 9805906 w 12192000"/>
              <a:gd name="connsiteY342" fmla="*/ 2159819 h 4267200"/>
              <a:gd name="connsiteX343" fmla="*/ 9801623 w 12192000"/>
              <a:gd name="connsiteY343" fmla="*/ 2142555 h 4267200"/>
              <a:gd name="connsiteX344" fmla="*/ 9628671 w 12192000"/>
              <a:gd name="connsiteY344" fmla="*/ 1617375 h 4267200"/>
              <a:gd name="connsiteX345" fmla="*/ 9598299 w 12192000"/>
              <a:gd name="connsiteY345" fmla="*/ 1544643 h 4267200"/>
              <a:gd name="connsiteX346" fmla="*/ 9518298 w 12192000"/>
              <a:gd name="connsiteY346" fmla="*/ 1338235 h 4267200"/>
              <a:gd name="connsiteX347" fmla="*/ 1431890 w 12192000"/>
              <a:gd name="connsiteY347" fmla="*/ 1306475 h 4267200"/>
              <a:gd name="connsiteX348" fmla="*/ 1507597 w 12192000"/>
              <a:gd name="connsiteY348" fmla="*/ 1446132 h 4267200"/>
              <a:gd name="connsiteX349" fmla="*/ 1674586 w 12192000"/>
              <a:gd name="connsiteY349" fmla="*/ 1813832 h 4267200"/>
              <a:gd name="connsiteX350" fmla="*/ 1815950 w 12192000"/>
              <a:gd name="connsiteY350" fmla="*/ 2128564 h 4267200"/>
              <a:gd name="connsiteX351" fmla="*/ 1984242 w 12192000"/>
              <a:gd name="connsiteY351" fmla="*/ 2430829 h 4267200"/>
              <a:gd name="connsiteX352" fmla="*/ 2014023 w 12192000"/>
              <a:gd name="connsiteY352" fmla="*/ 2450995 h 4267200"/>
              <a:gd name="connsiteX353" fmla="*/ 1747337 w 12192000"/>
              <a:gd name="connsiteY353" fmla="*/ 1855264 h 4267200"/>
              <a:gd name="connsiteX354" fmla="*/ 1533749 w 12192000"/>
              <a:gd name="connsiteY354" fmla="*/ 1478656 h 4267200"/>
              <a:gd name="connsiteX355" fmla="*/ 1431890 w 12192000"/>
              <a:gd name="connsiteY355" fmla="*/ 1306475 h 4267200"/>
              <a:gd name="connsiteX356" fmla="*/ 5052692 w 12192000"/>
              <a:gd name="connsiteY356" fmla="*/ 1292994 h 4267200"/>
              <a:gd name="connsiteX357" fmla="*/ 5200661 w 12192000"/>
              <a:gd name="connsiteY357" fmla="*/ 1635186 h 4267200"/>
              <a:gd name="connsiteX358" fmla="*/ 5297138 w 12192000"/>
              <a:gd name="connsiteY358" fmla="*/ 1906351 h 4267200"/>
              <a:gd name="connsiteX359" fmla="*/ 5052692 w 12192000"/>
              <a:gd name="connsiteY359" fmla="*/ 1292994 h 4267200"/>
              <a:gd name="connsiteX360" fmla="*/ 9528078 w 12192000"/>
              <a:gd name="connsiteY360" fmla="*/ 1278636 h 4267200"/>
              <a:gd name="connsiteX361" fmla="*/ 9623946 w 12192000"/>
              <a:gd name="connsiteY361" fmla="*/ 1534260 h 4267200"/>
              <a:gd name="connsiteX362" fmla="*/ 9654858 w 12192000"/>
              <a:gd name="connsiteY362" fmla="*/ 1607218 h 4267200"/>
              <a:gd name="connsiteX363" fmla="*/ 9826304 w 12192000"/>
              <a:gd name="connsiteY363" fmla="*/ 2125320 h 4267200"/>
              <a:gd name="connsiteX364" fmla="*/ 9701198 w 12192000"/>
              <a:gd name="connsiteY364" fmla="*/ 1646797 h 4267200"/>
              <a:gd name="connsiteX365" fmla="*/ 9528078 w 12192000"/>
              <a:gd name="connsiteY365" fmla="*/ 1278636 h 4267200"/>
              <a:gd name="connsiteX366" fmla="*/ 5009948 w 12192000"/>
              <a:gd name="connsiteY366" fmla="*/ 1273619 h 4267200"/>
              <a:gd name="connsiteX367" fmla="*/ 5121777 w 12192000"/>
              <a:gd name="connsiteY367" fmla="*/ 1654213 h 4267200"/>
              <a:gd name="connsiteX368" fmla="*/ 5293545 w 12192000"/>
              <a:gd name="connsiteY368" fmla="*/ 2072247 h 4267200"/>
              <a:gd name="connsiteX369" fmla="*/ 5294042 w 12192000"/>
              <a:gd name="connsiteY369" fmla="*/ 2065019 h 4267200"/>
              <a:gd name="connsiteX370" fmla="*/ 5171936 w 12192000"/>
              <a:gd name="connsiteY370" fmla="*/ 1647613 h 4267200"/>
              <a:gd name="connsiteX371" fmla="*/ 5009948 w 12192000"/>
              <a:gd name="connsiteY371" fmla="*/ 1273619 h 4267200"/>
              <a:gd name="connsiteX372" fmla="*/ 655236 w 12192000"/>
              <a:gd name="connsiteY372" fmla="*/ 1268632 h 4267200"/>
              <a:gd name="connsiteX373" fmla="*/ 839521 w 12192000"/>
              <a:gd name="connsiteY373" fmla="*/ 1685315 h 4267200"/>
              <a:gd name="connsiteX374" fmla="*/ 1109416 w 12192000"/>
              <a:gd name="connsiteY374" fmla="*/ 2061663 h 4267200"/>
              <a:gd name="connsiteX375" fmla="*/ 1298300 w 12192000"/>
              <a:gd name="connsiteY375" fmla="*/ 2247742 h 4267200"/>
              <a:gd name="connsiteX376" fmla="*/ 1125871 w 12192000"/>
              <a:gd name="connsiteY376" fmla="*/ 1989513 h 4267200"/>
              <a:gd name="connsiteX377" fmla="*/ 981574 w 12192000"/>
              <a:gd name="connsiteY377" fmla="*/ 1783157 h 4267200"/>
              <a:gd name="connsiteX378" fmla="*/ 922198 w 12192000"/>
              <a:gd name="connsiteY378" fmla="*/ 1677437 h 4267200"/>
              <a:gd name="connsiteX379" fmla="*/ 869293 w 12192000"/>
              <a:gd name="connsiteY379" fmla="*/ 1583214 h 4267200"/>
              <a:gd name="connsiteX380" fmla="*/ 751431 w 12192000"/>
              <a:gd name="connsiteY380" fmla="*/ 1405731 h 4267200"/>
              <a:gd name="connsiteX381" fmla="*/ 6516292 w 12192000"/>
              <a:gd name="connsiteY381" fmla="*/ 1263064 h 4267200"/>
              <a:gd name="connsiteX382" fmla="*/ 5736320 w 12192000"/>
              <a:gd name="connsiteY382" fmla="*/ 1501803 h 4267200"/>
              <a:gd name="connsiteX383" fmla="*/ 6516292 w 12192000"/>
              <a:gd name="connsiteY383" fmla="*/ 1263064 h 4267200"/>
              <a:gd name="connsiteX384" fmla="*/ 291466 w 12192000"/>
              <a:gd name="connsiteY384" fmla="*/ 1250369 h 4267200"/>
              <a:gd name="connsiteX385" fmla="*/ 323180 w 12192000"/>
              <a:gd name="connsiteY385" fmla="*/ 1435283 h 4267200"/>
              <a:gd name="connsiteX386" fmla="*/ 349381 w 12192000"/>
              <a:gd name="connsiteY386" fmla="*/ 1875041 h 4267200"/>
              <a:gd name="connsiteX387" fmla="*/ 374363 w 12192000"/>
              <a:gd name="connsiteY387" fmla="*/ 1506494 h 4267200"/>
              <a:gd name="connsiteX388" fmla="*/ 302168 w 12192000"/>
              <a:gd name="connsiteY388" fmla="*/ 1274495 h 4267200"/>
              <a:gd name="connsiteX389" fmla="*/ 291466 w 12192000"/>
              <a:gd name="connsiteY389" fmla="*/ 1250369 h 4267200"/>
              <a:gd name="connsiteX390" fmla="*/ 678222 w 12192000"/>
              <a:gd name="connsiteY390" fmla="*/ 1248670 h 4267200"/>
              <a:gd name="connsiteX391" fmla="*/ 775536 w 12192000"/>
              <a:gd name="connsiteY391" fmla="*/ 1388015 h 4267200"/>
              <a:gd name="connsiteX392" fmla="*/ 894529 w 12192000"/>
              <a:gd name="connsiteY392" fmla="*/ 1567739 h 4267200"/>
              <a:gd name="connsiteX393" fmla="*/ 948000 w 12192000"/>
              <a:gd name="connsiteY393" fmla="*/ 1663088 h 4267200"/>
              <a:gd name="connsiteX394" fmla="*/ 1006812 w 12192000"/>
              <a:gd name="connsiteY394" fmla="*/ 1767683 h 4267200"/>
              <a:gd name="connsiteX395" fmla="*/ 1149133 w 12192000"/>
              <a:gd name="connsiteY395" fmla="*/ 1971513 h 4267200"/>
              <a:gd name="connsiteX396" fmla="*/ 1333952 w 12192000"/>
              <a:gd name="connsiteY396" fmla="*/ 2251620 h 4267200"/>
              <a:gd name="connsiteX397" fmla="*/ 1337329 w 12192000"/>
              <a:gd name="connsiteY397" fmla="*/ 2258350 h 4267200"/>
              <a:gd name="connsiteX398" fmla="*/ 1014726 w 12192000"/>
              <a:gd name="connsiteY398" fmla="*/ 1615556 h 4267200"/>
              <a:gd name="connsiteX399" fmla="*/ 678222 w 12192000"/>
              <a:gd name="connsiteY399" fmla="*/ 1248670 h 4267200"/>
              <a:gd name="connsiteX400" fmla="*/ 9441752 w 12192000"/>
              <a:gd name="connsiteY400" fmla="*/ 1245311 h 4267200"/>
              <a:gd name="connsiteX401" fmla="*/ 9278979 w 12192000"/>
              <a:gd name="connsiteY401" fmla="*/ 1406236 h 4267200"/>
              <a:gd name="connsiteX402" fmla="*/ 9235540 w 12192000"/>
              <a:gd name="connsiteY402" fmla="*/ 1546869 h 4267200"/>
              <a:gd name="connsiteX403" fmla="*/ 9264074 w 12192000"/>
              <a:gd name="connsiteY403" fmla="*/ 1557016 h 4267200"/>
              <a:gd name="connsiteX404" fmla="*/ 9441752 w 12192000"/>
              <a:gd name="connsiteY404" fmla="*/ 1245311 h 4267200"/>
              <a:gd name="connsiteX405" fmla="*/ 6691602 w 12192000"/>
              <a:gd name="connsiteY405" fmla="*/ 1140573 h 4267200"/>
              <a:gd name="connsiteX406" fmla="*/ 6571100 w 12192000"/>
              <a:gd name="connsiteY406" fmla="*/ 1183662 h 4267200"/>
              <a:gd name="connsiteX407" fmla="*/ 6241687 w 12192000"/>
              <a:gd name="connsiteY407" fmla="*/ 1257600 h 4267200"/>
              <a:gd name="connsiteX408" fmla="*/ 5693009 w 12192000"/>
              <a:gd name="connsiteY408" fmla="*/ 1478256 h 4267200"/>
              <a:gd name="connsiteX409" fmla="*/ 6548420 w 12192000"/>
              <a:gd name="connsiteY409" fmla="*/ 1214599 h 4267200"/>
              <a:gd name="connsiteX410" fmla="*/ 6605473 w 12192000"/>
              <a:gd name="connsiteY410" fmla="*/ 1184686 h 4267200"/>
              <a:gd name="connsiteX411" fmla="*/ 6691602 w 12192000"/>
              <a:gd name="connsiteY411" fmla="*/ 1140573 h 4267200"/>
              <a:gd name="connsiteX412" fmla="*/ 4002475 w 12192000"/>
              <a:gd name="connsiteY412" fmla="*/ 1037802 h 4267200"/>
              <a:gd name="connsiteX413" fmla="*/ 4000324 w 12192000"/>
              <a:gd name="connsiteY413" fmla="*/ 1039362 h 4267200"/>
              <a:gd name="connsiteX414" fmla="*/ 4002862 w 12192000"/>
              <a:gd name="connsiteY414" fmla="*/ 1042866 h 4267200"/>
              <a:gd name="connsiteX415" fmla="*/ 4002475 w 12192000"/>
              <a:gd name="connsiteY415" fmla="*/ 1037802 h 4267200"/>
              <a:gd name="connsiteX416" fmla="*/ 506322 w 12192000"/>
              <a:gd name="connsiteY416" fmla="*/ 1020997 h 4267200"/>
              <a:gd name="connsiteX417" fmla="*/ 533068 w 12192000"/>
              <a:gd name="connsiteY417" fmla="*/ 1029409 h 4267200"/>
              <a:gd name="connsiteX418" fmla="*/ 1232525 w 12192000"/>
              <a:gd name="connsiteY418" fmla="*/ 1804675 h 4267200"/>
              <a:gd name="connsiteX419" fmla="*/ 1388858 w 12192000"/>
              <a:gd name="connsiteY419" fmla="*/ 2368011 h 4267200"/>
              <a:gd name="connsiteX420" fmla="*/ 1384098 w 12192000"/>
              <a:gd name="connsiteY420" fmla="*/ 2378125 h 4267200"/>
              <a:gd name="connsiteX421" fmla="*/ 1425393 w 12192000"/>
              <a:gd name="connsiteY421" fmla="*/ 2589124 h 4267200"/>
              <a:gd name="connsiteX422" fmla="*/ 1424001 w 12192000"/>
              <a:gd name="connsiteY422" fmla="*/ 2597541 h 4267200"/>
              <a:gd name="connsiteX423" fmla="*/ 2152729 w 12192000"/>
              <a:gd name="connsiteY423" fmla="*/ 2864487 h 4267200"/>
              <a:gd name="connsiteX424" fmla="*/ 2020609 w 12192000"/>
              <a:gd name="connsiteY424" fmla="*/ 2539671 h 4267200"/>
              <a:gd name="connsiteX425" fmla="*/ 2018920 w 12192000"/>
              <a:gd name="connsiteY425" fmla="*/ 2536309 h 4267200"/>
              <a:gd name="connsiteX426" fmla="*/ 1342441 w 12192000"/>
              <a:gd name="connsiteY426" fmla="*/ 1173017 h 4267200"/>
              <a:gd name="connsiteX427" fmla="*/ 1367925 w 12192000"/>
              <a:gd name="connsiteY427" fmla="*/ 1135648 h 4267200"/>
              <a:gd name="connsiteX428" fmla="*/ 1771401 w 12192000"/>
              <a:gd name="connsiteY428" fmla="*/ 1806673 h 4267200"/>
              <a:gd name="connsiteX429" fmla="*/ 1972385 w 12192000"/>
              <a:gd name="connsiteY429" fmla="*/ 2198735 h 4267200"/>
              <a:gd name="connsiteX430" fmla="*/ 2040892 w 12192000"/>
              <a:gd name="connsiteY430" fmla="*/ 2405205 h 4267200"/>
              <a:gd name="connsiteX431" fmla="*/ 2131689 w 12192000"/>
              <a:gd name="connsiteY431" fmla="*/ 1936926 h 4267200"/>
              <a:gd name="connsiteX432" fmla="*/ 2454820 w 12192000"/>
              <a:gd name="connsiteY432" fmla="*/ 1248808 h 4267200"/>
              <a:gd name="connsiteX433" fmla="*/ 2492512 w 12192000"/>
              <a:gd name="connsiteY433" fmla="*/ 1302920 h 4267200"/>
              <a:gd name="connsiteX434" fmla="*/ 2081216 w 12192000"/>
              <a:gd name="connsiteY434" fmla="*/ 2527513 h 4267200"/>
              <a:gd name="connsiteX435" fmla="*/ 2081211 w 12192000"/>
              <a:gd name="connsiteY435" fmla="*/ 2528916 h 4267200"/>
              <a:gd name="connsiteX436" fmla="*/ 2199067 w 12192000"/>
              <a:gd name="connsiteY436" fmla="*/ 2884061 h 4267200"/>
              <a:gd name="connsiteX437" fmla="*/ 3192586 w 12192000"/>
              <a:gd name="connsiteY437" fmla="*/ 3411496 h 4267200"/>
              <a:gd name="connsiteX438" fmla="*/ 3182620 w 12192000"/>
              <a:gd name="connsiteY438" fmla="*/ 3483279 h 4267200"/>
              <a:gd name="connsiteX439" fmla="*/ 2435119 w 12192000"/>
              <a:gd name="connsiteY439" fmla="*/ 3080173 h 4267200"/>
              <a:gd name="connsiteX440" fmla="*/ 2410152 w 12192000"/>
              <a:gd name="connsiteY440" fmla="*/ 3063751 h 4267200"/>
              <a:gd name="connsiteX441" fmla="*/ 2408099 w 12192000"/>
              <a:gd name="connsiteY441" fmla="*/ 3064403 h 4267200"/>
              <a:gd name="connsiteX442" fmla="*/ 2407218 w 12192000"/>
              <a:gd name="connsiteY442" fmla="*/ 3070324 h 4267200"/>
              <a:gd name="connsiteX443" fmla="*/ 2380138 w 12192000"/>
              <a:gd name="connsiteY443" fmla="*/ 3099341 h 4267200"/>
              <a:gd name="connsiteX444" fmla="*/ 1765923 w 12192000"/>
              <a:gd name="connsiteY444" fmla="*/ 3581043 h 4267200"/>
              <a:gd name="connsiteX445" fmla="*/ 1702258 w 12192000"/>
              <a:gd name="connsiteY445" fmla="*/ 3612286 h 4267200"/>
              <a:gd name="connsiteX446" fmla="*/ 1538370 w 12192000"/>
              <a:gd name="connsiteY446" fmla="*/ 3811804 h 4267200"/>
              <a:gd name="connsiteX447" fmla="*/ 1325720 w 12192000"/>
              <a:gd name="connsiteY447" fmla="*/ 4125411 h 4267200"/>
              <a:gd name="connsiteX448" fmla="*/ 1206279 w 12192000"/>
              <a:gd name="connsiteY448" fmla="*/ 4267200 h 4267200"/>
              <a:gd name="connsiteX449" fmla="*/ 1115040 w 12192000"/>
              <a:gd name="connsiteY449" fmla="*/ 4267200 h 4267200"/>
              <a:gd name="connsiteX450" fmla="*/ 1258195 w 12192000"/>
              <a:gd name="connsiteY450" fmla="*/ 4099624 h 4267200"/>
              <a:gd name="connsiteX451" fmla="*/ 1423113 w 12192000"/>
              <a:gd name="connsiteY451" fmla="*/ 3874565 h 4267200"/>
              <a:gd name="connsiteX452" fmla="*/ 1260565 w 12192000"/>
              <a:gd name="connsiteY452" fmla="*/ 4031982 h 4267200"/>
              <a:gd name="connsiteX453" fmla="*/ 1073327 w 12192000"/>
              <a:gd name="connsiteY453" fmla="*/ 4218727 h 4267200"/>
              <a:gd name="connsiteX454" fmla="*/ 1032294 w 12192000"/>
              <a:gd name="connsiteY454" fmla="*/ 4267200 h 4267200"/>
              <a:gd name="connsiteX455" fmla="*/ 993830 w 12192000"/>
              <a:gd name="connsiteY455" fmla="*/ 4267200 h 4267200"/>
              <a:gd name="connsiteX456" fmla="*/ 1051860 w 12192000"/>
              <a:gd name="connsiteY456" fmla="*/ 4198693 h 4267200"/>
              <a:gd name="connsiteX457" fmla="*/ 1240607 w 12192000"/>
              <a:gd name="connsiteY457" fmla="*/ 4010401 h 4267200"/>
              <a:gd name="connsiteX458" fmla="*/ 1310106 w 12192000"/>
              <a:gd name="connsiteY458" fmla="*/ 3943217 h 4267200"/>
              <a:gd name="connsiteX459" fmla="*/ 952103 w 12192000"/>
              <a:gd name="connsiteY459" fmla="*/ 4265972 h 4267200"/>
              <a:gd name="connsiteX460" fmla="*/ 951207 w 12192000"/>
              <a:gd name="connsiteY460" fmla="*/ 4267200 h 4267200"/>
              <a:gd name="connsiteX461" fmla="*/ 862760 w 12192000"/>
              <a:gd name="connsiteY461" fmla="*/ 4267200 h 4267200"/>
              <a:gd name="connsiteX462" fmla="*/ 909145 w 12192000"/>
              <a:gd name="connsiteY462" fmla="*/ 4199225 h 4267200"/>
              <a:gd name="connsiteX463" fmla="*/ 1214067 w 12192000"/>
              <a:gd name="connsiteY463" fmla="*/ 3908561 h 4267200"/>
              <a:gd name="connsiteX464" fmla="*/ 640967 w 12192000"/>
              <a:gd name="connsiteY464" fmla="*/ 4105601 h 4267200"/>
              <a:gd name="connsiteX465" fmla="*/ 372807 w 12192000"/>
              <a:gd name="connsiteY465" fmla="*/ 4243651 h 4267200"/>
              <a:gd name="connsiteX466" fmla="*/ 332830 w 12192000"/>
              <a:gd name="connsiteY466" fmla="*/ 4267200 h 4267200"/>
              <a:gd name="connsiteX467" fmla="*/ 168301 w 12192000"/>
              <a:gd name="connsiteY467" fmla="*/ 4267200 h 4267200"/>
              <a:gd name="connsiteX468" fmla="*/ 278002 w 12192000"/>
              <a:gd name="connsiteY468" fmla="*/ 4201399 h 4267200"/>
              <a:gd name="connsiteX469" fmla="*/ 527241 w 12192000"/>
              <a:gd name="connsiteY469" fmla="*/ 4065078 h 4267200"/>
              <a:gd name="connsiteX470" fmla="*/ 1510397 w 12192000"/>
              <a:gd name="connsiteY470" fmla="*/ 3684705 h 4267200"/>
              <a:gd name="connsiteX471" fmla="*/ 1146550 w 12192000"/>
              <a:gd name="connsiteY471" fmla="*/ 3802012 h 4267200"/>
              <a:gd name="connsiteX472" fmla="*/ 698834 w 12192000"/>
              <a:gd name="connsiteY472" fmla="*/ 3952272 h 4267200"/>
              <a:gd name="connsiteX473" fmla="*/ 192528 w 12192000"/>
              <a:gd name="connsiteY473" fmla="*/ 4236299 h 4267200"/>
              <a:gd name="connsiteX474" fmla="*/ 148586 w 12192000"/>
              <a:gd name="connsiteY474" fmla="*/ 4267200 h 4267200"/>
              <a:gd name="connsiteX475" fmla="*/ 98116 w 12192000"/>
              <a:gd name="connsiteY475" fmla="*/ 4267200 h 4267200"/>
              <a:gd name="connsiteX476" fmla="*/ 169669 w 12192000"/>
              <a:gd name="connsiteY476" fmla="*/ 4216852 h 4267200"/>
              <a:gd name="connsiteX477" fmla="*/ 687572 w 12192000"/>
              <a:gd name="connsiteY477" fmla="*/ 3925629 h 4267200"/>
              <a:gd name="connsiteX478" fmla="*/ 1138365 w 12192000"/>
              <a:gd name="connsiteY478" fmla="*/ 3774515 h 4267200"/>
              <a:gd name="connsiteX479" fmla="*/ 1505579 w 12192000"/>
              <a:gd name="connsiteY479" fmla="*/ 3655526 h 4267200"/>
              <a:gd name="connsiteX480" fmla="*/ 1313114 w 12192000"/>
              <a:gd name="connsiteY480" fmla="*/ 3655216 h 4267200"/>
              <a:gd name="connsiteX481" fmla="*/ 1109304 w 12192000"/>
              <a:gd name="connsiteY481" fmla="*/ 3669030 h 4267200"/>
              <a:gd name="connsiteX482" fmla="*/ 258951 w 12192000"/>
              <a:gd name="connsiteY482" fmla="*/ 4111994 h 4267200"/>
              <a:gd name="connsiteX483" fmla="*/ 80807 w 12192000"/>
              <a:gd name="connsiteY483" fmla="*/ 4267200 h 4267200"/>
              <a:gd name="connsiteX484" fmla="*/ 0 w 12192000"/>
              <a:gd name="connsiteY484" fmla="*/ 4267200 h 4267200"/>
              <a:gd name="connsiteX485" fmla="*/ 0 w 12192000"/>
              <a:gd name="connsiteY485" fmla="*/ 4233763 h 4267200"/>
              <a:gd name="connsiteX486" fmla="*/ 36881 w 12192000"/>
              <a:gd name="connsiteY486" fmla="*/ 4200118 h 4267200"/>
              <a:gd name="connsiteX487" fmla="*/ 910534 w 12192000"/>
              <a:gd name="connsiteY487" fmla="*/ 3629753 h 4267200"/>
              <a:gd name="connsiteX488" fmla="*/ 1578717 w 12192000"/>
              <a:gd name="connsiteY488" fmla="*/ 3575982 h 4267200"/>
              <a:gd name="connsiteX489" fmla="*/ 2338780 w 12192000"/>
              <a:gd name="connsiteY489" fmla="*/ 3033725 h 4267200"/>
              <a:gd name="connsiteX490" fmla="*/ 1807991 w 12192000"/>
              <a:gd name="connsiteY490" fmla="*/ 2807184 h 4267200"/>
              <a:gd name="connsiteX491" fmla="*/ 1416358 w 12192000"/>
              <a:gd name="connsiteY491" fmla="*/ 3112571 h 4267200"/>
              <a:gd name="connsiteX492" fmla="*/ 939066 w 12192000"/>
              <a:gd name="connsiteY492" fmla="*/ 3378798 h 4267200"/>
              <a:gd name="connsiteX493" fmla="*/ 115099 w 12192000"/>
              <a:gd name="connsiteY493" fmla="*/ 3607650 h 4267200"/>
              <a:gd name="connsiteX494" fmla="*/ 97284 w 12192000"/>
              <a:gd name="connsiteY494" fmla="*/ 3520393 h 4267200"/>
              <a:gd name="connsiteX495" fmla="*/ 922050 w 12192000"/>
              <a:gd name="connsiteY495" fmla="*/ 3074867 h 4267200"/>
              <a:gd name="connsiteX496" fmla="*/ 1405265 w 12192000"/>
              <a:gd name="connsiteY496" fmla="*/ 3016319 h 4267200"/>
              <a:gd name="connsiteX497" fmla="*/ 1407512 w 12192000"/>
              <a:gd name="connsiteY497" fmla="*/ 3018001 h 4267200"/>
              <a:gd name="connsiteX498" fmla="*/ 1726266 w 12192000"/>
              <a:gd name="connsiteY498" fmla="*/ 2777274 h 4267200"/>
              <a:gd name="connsiteX499" fmla="*/ 625390 w 12192000"/>
              <a:gd name="connsiteY499" fmla="*/ 2514541 h 4267200"/>
              <a:gd name="connsiteX500" fmla="*/ 619799 w 12192000"/>
              <a:gd name="connsiteY500" fmla="*/ 2527180 h 4267200"/>
              <a:gd name="connsiteX501" fmla="*/ 310030 w 12192000"/>
              <a:gd name="connsiteY501" fmla="*/ 2771818 h 4267200"/>
              <a:gd name="connsiteX502" fmla="*/ 173877 w 12192000"/>
              <a:gd name="connsiteY502" fmla="*/ 2937056 h 4267200"/>
              <a:gd name="connsiteX503" fmla="*/ 77889 w 12192000"/>
              <a:gd name="connsiteY503" fmla="*/ 3138440 h 4267200"/>
              <a:gd name="connsiteX504" fmla="*/ 0 w 12192000"/>
              <a:gd name="connsiteY504" fmla="*/ 3271395 h 4267200"/>
              <a:gd name="connsiteX505" fmla="*/ 0 w 12192000"/>
              <a:gd name="connsiteY505" fmla="*/ 3153002 h 4267200"/>
              <a:gd name="connsiteX506" fmla="*/ 2386 w 12192000"/>
              <a:gd name="connsiteY506" fmla="*/ 3149203 h 4267200"/>
              <a:gd name="connsiteX507" fmla="*/ 89753 w 12192000"/>
              <a:gd name="connsiteY507" fmla="*/ 2987702 h 4267200"/>
              <a:gd name="connsiteX508" fmla="*/ 76869 w 12192000"/>
              <a:gd name="connsiteY508" fmla="*/ 3005404 h 4267200"/>
              <a:gd name="connsiteX509" fmla="*/ 32049 w 12192000"/>
              <a:gd name="connsiteY509" fmla="*/ 3065814 h 4267200"/>
              <a:gd name="connsiteX510" fmla="*/ 0 w 12192000"/>
              <a:gd name="connsiteY510" fmla="*/ 3108744 h 4267200"/>
              <a:gd name="connsiteX511" fmla="*/ 0 w 12192000"/>
              <a:gd name="connsiteY511" fmla="*/ 3058059 h 4267200"/>
              <a:gd name="connsiteX512" fmla="*/ 7610 w 12192000"/>
              <a:gd name="connsiteY512" fmla="*/ 3047889 h 4267200"/>
              <a:gd name="connsiteX513" fmla="*/ 52419 w 12192000"/>
              <a:gd name="connsiteY513" fmla="*/ 2987479 h 4267200"/>
              <a:gd name="connsiteX514" fmla="*/ 59142 w 12192000"/>
              <a:gd name="connsiteY514" fmla="*/ 2978488 h 4267200"/>
              <a:gd name="connsiteX515" fmla="*/ 0 w 12192000"/>
              <a:gd name="connsiteY515" fmla="*/ 3015334 h 4267200"/>
              <a:gd name="connsiteX516" fmla="*/ 0 w 12192000"/>
              <a:gd name="connsiteY516" fmla="*/ 2914286 h 4267200"/>
              <a:gd name="connsiteX517" fmla="*/ 36383 w 12192000"/>
              <a:gd name="connsiteY517" fmla="*/ 2901128 h 4267200"/>
              <a:gd name="connsiteX518" fmla="*/ 156329 w 12192000"/>
              <a:gd name="connsiteY518" fmla="*/ 2840533 h 4267200"/>
              <a:gd name="connsiteX519" fmla="*/ 358355 w 12192000"/>
              <a:gd name="connsiteY519" fmla="*/ 2620471 h 4267200"/>
              <a:gd name="connsiteX520" fmla="*/ 510577 w 12192000"/>
              <a:gd name="connsiteY520" fmla="*/ 2501244 h 4267200"/>
              <a:gd name="connsiteX521" fmla="*/ 211967 w 12192000"/>
              <a:gd name="connsiteY521" fmla="*/ 2479171 h 4267200"/>
              <a:gd name="connsiteX522" fmla="*/ 0 w 12192000"/>
              <a:gd name="connsiteY522" fmla="*/ 2476398 h 4267200"/>
              <a:gd name="connsiteX523" fmla="*/ 0 w 12192000"/>
              <a:gd name="connsiteY523" fmla="*/ 2389189 h 4267200"/>
              <a:gd name="connsiteX524" fmla="*/ 103062 w 12192000"/>
              <a:gd name="connsiteY524" fmla="*/ 2389518 h 4267200"/>
              <a:gd name="connsiteX525" fmla="*/ 510734 w 12192000"/>
              <a:gd name="connsiteY525" fmla="*/ 2416201 h 4267200"/>
              <a:gd name="connsiteX526" fmla="*/ 279257 w 12192000"/>
              <a:gd name="connsiteY526" fmla="*/ 2092102 h 4267200"/>
              <a:gd name="connsiteX527" fmla="*/ 65265 w 12192000"/>
              <a:gd name="connsiteY527" fmla="*/ 2006049 h 4267200"/>
              <a:gd name="connsiteX528" fmla="*/ 0 w 12192000"/>
              <a:gd name="connsiteY528" fmla="*/ 1982532 h 4267200"/>
              <a:gd name="connsiteX529" fmla="*/ 0 w 12192000"/>
              <a:gd name="connsiteY529" fmla="*/ 1912789 h 4267200"/>
              <a:gd name="connsiteX530" fmla="*/ 97460 w 12192000"/>
              <a:gd name="connsiteY530" fmla="*/ 1953725 h 4267200"/>
              <a:gd name="connsiteX531" fmla="*/ 221272 w 12192000"/>
              <a:gd name="connsiteY531" fmla="*/ 1980766 h 4267200"/>
              <a:gd name="connsiteX532" fmla="*/ 116765 w 12192000"/>
              <a:gd name="connsiteY532" fmla="*/ 1911033 h 4267200"/>
              <a:gd name="connsiteX533" fmla="*/ 16405 w 12192000"/>
              <a:gd name="connsiteY533" fmla="*/ 1803412 h 4267200"/>
              <a:gd name="connsiteX534" fmla="*/ 0 w 12192000"/>
              <a:gd name="connsiteY534" fmla="*/ 1784777 h 4267200"/>
              <a:gd name="connsiteX535" fmla="*/ 0 w 12192000"/>
              <a:gd name="connsiteY535" fmla="*/ 1740082 h 4267200"/>
              <a:gd name="connsiteX536" fmla="*/ 39394 w 12192000"/>
              <a:gd name="connsiteY536" fmla="*/ 1784856 h 4267200"/>
              <a:gd name="connsiteX537" fmla="*/ 135813 w 12192000"/>
              <a:gd name="connsiteY537" fmla="*/ 1888838 h 4267200"/>
              <a:gd name="connsiteX538" fmla="*/ 242575 w 12192000"/>
              <a:gd name="connsiteY538" fmla="*/ 1958841 h 4267200"/>
              <a:gd name="connsiteX539" fmla="*/ 82197 w 12192000"/>
              <a:gd name="connsiteY539" fmla="*/ 1754826 h 4267200"/>
              <a:gd name="connsiteX540" fmla="*/ 0 w 12192000"/>
              <a:gd name="connsiteY540" fmla="*/ 1679650 h 4267200"/>
              <a:gd name="connsiteX541" fmla="*/ 0 w 12192000"/>
              <a:gd name="connsiteY541" fmla="*/ 1602463 h 4267200"/>
              <a:gd name="connsiteX542" fmla="*/ 84689 w 12192000"/>
              <a:gd name="connsiteY542" fmla="*/ 1677442 h 4267200"/>
              <a:gd name="connsiteX543" fmla="*/ 298437 w 12192000"/>
              <a:gd name="connsiteY543" fmla="*/ 1968019 h 4267200"/>
              <a:gd name="connsiteX544" fmla="*/ 227269 w 12192000"/>
              <a:gd name="connsiteY544" fmla="*/ 1114064 h 4267200"/>
              <a:gd name="connsiteX545" fmla="*/ 248003 w 12192000"/>
              <a:gd name="connsiteY545" fmla="*/ 1089613 h 4267200"/>
              <a:gd name="connsiteX546" fmla="*/ 427020 w 12192000"/>
              <a:gd name="connsiteY546" fmla="*/ 1619803 h 4267200"/>
              <a:gd name="connsiteX547" fmla="*/ 340345 w 12192000"/>
              <a:gd name="connsiteY547" fmla="*/ 2027739 h 4267200"/>
              <a:gd name="connsiteX548" fmla="*/ 360865 w 12192000"/>
              <a:gd name="connsiteY548" fmla="*/ 2044827 h 4267200"/>
              <a:gd name="connsiteX549" fmla="*/ 560414 w 12192000"/>
              <a:gd name="connsiteY549" fmla="*/ 2421457 h 4267200"/>
              <a:gd name="connsiteX550" fmla="*/ 1359703 w 12192000"/>
              <a:gd name="connsiteY550" fmla="*/ 2578554 h 4267200"/>
              <a:gd name="connsiteX551" fmla="*/ 1359422 w 12192000"/>
              <a:gd name="connsiteY551" fmla="*/ 2577994 h 4267200"/>
              <a:gd name="connsiteX552" fmla="*/ 828701 w 12192000"/>
              <a:gd name="connsiteY552" fmla="*/ 1839520 h 4267200"/>
              <a:gd name="connsiteX553" fmla="*/ 494427 w 12192000"/>
              <a:gd name="connsiteY553" fmla="*/ 1092333 h 4267200"/>
              <a:gd name="connsiteX554" fmla="*/ 506322 w 12192000"/>
              <a:gd name="connsiteY554" fmla="*/ 1020997 h 4267200"/>
              <a:gd name="connsiteX555" fmla="*/ 4570198 w 12192000"/>
              <a:gd name="connsiteY555" fmla="*/ 978081 h 4267200"/>
              <a:gd name="connsiteX556" fmla="*/ 4523691 w 12192000"/>
              <a:gd name="connsiteY556" fmla="*/ 1127776 h 4267200"/>
              <a:gd name="connsiteX557" fmla="*/ 4509875 w 12192000"/>
              <a:gd name="connsiteY557" fmla="*/ 1167552 h 4267200"/>
              <a:gd name="connsiteX558" fmla="*/ 4478168 w 12192000"/>
              <a:gd name="connsiteY558" fmla="*/ 1260735 h 4267200"/>
              <a:gd name="connsiteX559" fmla="*/ 4409309 w 12192000"/>
              <a:gd name="connsiteY559" fmla="*/ 1666996 h 4267200"/>
              <a:gd name="connsiteX560" fmla="*/ 4370031 w 12192000"/>
              <a:gd name="connsiteY560" fmla="*/ 1955666 h 4267200"/>
              <a:gd name="connsiteX561" fmla="*/ 4570198 w 12192000"/>
              <a:gd name="connsiteY561" fmla="*/ 978081 h 4267200"/>
              <a:gd name="connsiteX562" fmla="*/ 12149131 w 12192000"/>
              <a:gd name="connsiteY562" fmla="*/ 959050 h 4267200"/>
              <a:gd name="connsiteX563" fmla="*/ 12105664 w 12192000"/>
              <a:gd name="connsiteY563" fmla="*/ 1006960 h 4267200"/>
              <a:gd name="connsiteX564" fmla="*/ 11883102 w 12192000"/>
              <a:gd name="connsiteY564" fmla="*/ 1184424 h 4267200"/>
              <a:gd name="connsiteX565" fmla="*/ 11665174 w 12192000"/>
              <a:gd name="connsiteY565" fmla="*/ 1317493 h 4267200"/>
              <a:gd name="connsiteX566" fmla="*/ 11590337 w 12192000"/>
              <a:gd name="connsiteY566" fmla="*/ 1348256 h 4267200"/>
              <a:gd name="connsiteX567" fmla="*/ 11492588 w 12192000"/>
              <a:gd name="connsiteY567" fmla="*/ 1390573 h 4267200"/>
              <a:gd name="connsiteX568" fmla="*/ 11888865 w 12192000"/>
              <a:gd name="connsiteY568" fmla="*/ 1220988 h 4267200"/>
              <a:gd name="connsiteX569" fmla="*/ 12149131 w 12192000"/>
              <a:gd name="connsiteY569" fmla="*/ 959050 h 4267200"/>
              <a:gd name="connsiteX570" fmla="*/ 4557898 w 12192000"/>
              <a:gd name="connsiteY570" fmla="*/ 900011 h 4267200"/>
              <a:gd name="connsiteX571" fmla="*/ 4344840 w 12192000"/>
              <a:gd name="connsiteY571" fmla="*/ 1922038 h 4267200"/>
              <a:gd name="connsiteX572" fmla="*/ 4378710 w 12192000"/>
              <a:gd name="connsiteY572" fmla="*/ 1665516 h 4267200"/>
              <a:gd name="connsiteX573" fmla="*/ 4448798 w 12192000"/>
              <a:gd name="connsiteY573" fmla="*/ 1253024 h 4267200"/>
              <a:gd name="connsiteX574" fmla="*/ 4480315 w 12192000"/>
              <a:gd name="connsiteY574" fmla="*/ 1158454 h 4267200"/>
              <a:gd name="connsiteX575" fmla="*/ 4494133 w 12192000"/>
              <a:gd name="connsiteY575" fmla="*/ 1118676 h 4267200"/>
              <a:gd name="connsiteX576" fmla="*/ 4557898 w 12192000"/>
              <a:gd name="connsiteY576" fmla="*/ 900011 h 4267200"/>
              <a:gd name="connsiteX577" fmla="*/ 5870151 w 12192000"/>
              <a:gd name="connsiteY577" fmla="*/ 898890 h 4267200"/>
              <a:gd name="connsiteX578" fmla="*/ 5861335 w 12192000"/>
              <a:gd name="connsiteY578" fmla="*/ 899177 h 4267200"/>
              <a:gd name="connsiteX579" fmla="*/ 5843702 w 12192000"/>
              <a:gd name="connsiteY579" fmla="*/ 899748 h 4267200"/>
              <a:gd name="connsiteX580" fmla="*/ 5651107 w 12192000"/>
              <a:gd name="connsiteY580" fmla="*/ 920306 h 4267200"/>
              <a:gd name="connsiteX581" fmla="*/ 5459407 w 12192000"/>
              <a:gd name="connsiteY581" fmla="*/ 940975 h 4267200"/>
              <a:gd name="connsiteX582" fmla="*/ 5374846 w 12192000"/>
              <a:gd name="connsiteY582" fmla="*/ 941988 h 4267200"/>
              <a:gd name="connsiteX583" fmla="*/ 5256105 w 12192000"/>
              <a:gd name="connsiteY583" fmla="*/ 945632 h 4267200"/>
              <a:gd name="connsiteX584" fmla="*/ 5107071 w 12192000"/>
              <a:gd name="connsiteY584" fmla="*/ 969720 h 4267200"/>
              <a:gd name="connsiteX585" fmla="*/ 4998681 w 12192000"/>
              <a:gd name="connsiteY585" fmla="*/ 988771 h 4267200"/>
              <a:gd name="connsiteX586" fmla="*/ 5870151 w 12192000"/>
              <a:gd name="connsiteY586" fmla="*/ 898890 h 4267200"/>
              <a:gd name="connsiteX587" fmla="*/ 12190084 w 12192000"/>
              <a:gd name="connsiteY587" fmla="*/ 854709 h 4267200"/>
              <a:gd name="connsiteX588" fmla="*/ 12162947 w 12192000"/>
              <a:gd name="connsiteY588" fmla="*/ 879275 h 4267200"/>
              <a:gd name="connsiteX589" fmla="*/ 11721478 w 12192000"/>
              <a:gd name="connsiteY589" fmla="*/ 1216434 h 4267200"/>
              <a:gd name="connsiteX590" fmla="*/ 11680712 w 12192000"/>
              <a:gd name="connsiteY590" fmla="*/ 1239730 h 4267200"/>
              <a:gd name="connsiteX591" fmla="*/ 11505347 w 12192000"/>
              <a:gd name="connsiteY591" fmla="*/ 1352837 h 4267200"/>
              <a:gd name="connsiteX592" fmla="*/ 11580962 w 12192000"/>
              <a:gd name="connsiteY592" fmla="*/ 1321759 h 4267200"/>
              <a:gd name="connsiteX593" fmla="*/ 11654234 w 12192000"/>
              <a:gd name="connsiteY593" fmla="*/ 1291618 h 4267200"/>
              <a:gd name="connsiteX594" fmla="*/ 11867274 w 12192000"/>
              <a:gd name="connsiteY594" fmla="*/ 1160983 h 4267200"/>
              <a:gd name="connsiteX595" fmla="*/ 12086035 w 12192000"/>
              <a:gd name="connsiteY595" fmla="*/ 986418 h 4267200"/>
              <a:gd name="connsiteX596" fmla="*/ 12190084 w 12192000"/>
              <a:gd name="connsiteY596" fmla="*/ 854709 h 4267200"/>
              <a:gd name="connsiteX597" fmla="*/ 5504425 w 12192000"/>
              <a:gd name="connsiteY597" fmla="*/ 848067 h 4267200"/>
              <a:gd name="connsiteX598" fmla="*/ 4968849 w 12192000"/>
              <a:gd name="connsiteY598" fmla="*/ 962318 h 4267200"/>
              <a:gd name="connsiteX599" fmla="*/ 5104039 w 12192000"/>
              <a:gd name="connsiteY599" fmla="*/ 940634 h 4267200"/>
              <a:gd name="connsiteX600" fmla="*/ 5256311 w 12192000"/>
              <a:gd name="connsiteY600" fmla="*/ 916490 h 4267200"/>
              <a:gd name="connsiteX601" fmla="*/ 5377381 w 12192000"/>
              <a:gd name="connsiteY601" fmla="*/ 912671 h 4267200"/>
              <a:gd name="connsiteX602" fmla="*/ 5460148 w 12192000"/>
              <a:gd name="connsiteY602" fmla="*/ 911442 h 4267200"/>
              <a:gd name="connsiteX603" fmla="*/ 5648971 w 12192000"/>
              <a:gd name="connsiteY603" fmla="*/ 891331 h 4267200"/>
              <a:gd name="connsiteX604" fmla="*/ 5844807 w 12192000"/>
              <a:gd name="connsiteY604" fmla="*/ 870718 h 4267200"/>
              <a:gd name="connsiteX605" fmla="*/ 5862975 w 12192000"/>
              <a:gd name="connsiteY605" fmla="*/ 869756 h 4267200"/>
              <a:gd name="connsiteX606" fmla="*/ 5920887 w 12192000"/>
              <a:gd name="connsiteY606" fmla="*/ 865929 h 4267200"/>
              <a:gd name="connsiteX607" fmla="*/ 5504425 w 12192000"/>
              <a:gd name="connsiteY607" fmla="*/ 848067 h 4267200"/>
              <a:gd name="connsiteX608" fmla="*/ 8924104 w 12192000"/>
              <a:gd name="connsiteY608" fmla="*/ 777000 h 4267200"/>
              <a:gd name="connsiteX609" fmla="*/ 8921999 w 12192000"/>
              <a:gd name="connsiteY609" fmla="*/ 794136 h 4267200"/>
              <a:gd name="connsiteX610" fmla="*/ 8916066 w 12192000"/>
              <a:gd name="connsiteY610" fmla="*/ 843129 h 4267200"/>
              <a:gd name="connsiteX611" fmla="*/ 8909852 w 12192000"/>
              <a:gd name="connsiteY611" fmla="*/ 1005313 h 4267200"/>
              <a:gd name="connsiteX612" fmla="*/ 8936982 w 12192000"/>
              <a:gd name="connsiteY612" fmla="*/ 1614896 h 4267200"/>
              <a:gd name="connsiteX613" fmla="*/ 8939706 w 12192000"/>
              <a:gd name="connsiteY613" fmla="*/ 1632791 h 4267200"/>
              <a:gd name="connsiteX614" fmla="*/ 8946691 w 12192000"/>
              <a:gd name="connsiteY614" fmla="*/ 1680170 h 4267200"/>
              <a:gd name="connsiteX615" fmla="*/ 8947643 w 12192000"/>
              <a:gd name="connsiteY615" fmla="*/ 1649028 h 4267200"/>
              <a:gd name="connsiteX616" fmla="*/ 8931687 w 12192000"/>
              <a:gd name="connsiteY616" fmla="*/ 871628 h 4267200"/>
              <a:gd name="connsiteX617" fmla="*/ 8929804 w 12192000"/>
              <a:gd name="connsiteY617" fmla="*/ 850229 h 4267200"/>
              <a:gd name="connsiteX618" fmla="*/ 8924104 w 12192000"/>
              <a:gd name="connsiteY618" fmla="*/ 777000 h 4267200"/>
              <a:gd name="connsiteX619" fmla="*/ 8951219 w 12192000"/>
              <a:gd name="connsiteY619" fmla="*/ 764662 h 4267200"/>
              <a:gd name="connsiteX620" fmla="*/ 8957270 w 12192000"/>
              <a:gd name="connsiteY620" fmla="*/ 847698 h 4267200"/>
              <a:gd name="connsiteX621" fmla="*/ 8959153 w 12192000"/>
              <a:gd name="connsiteY621" fmla="*/ 869097 h 4267200"/>
              <a:gd name="connsiteX622" fmla="*/ 8976081 w 12192000"/>
              <a:gd name="connsiteY622" fmla="*/ 1619865 h 4267200"/>
              <a:gd name="connsiteX623" fmla="*/ 8951219 w 12192000"/>
              <a:gd name="connsiteY623" fmla="*/ 764662 h 4267200"/>
              <a:gd name="connsiteX624" fmla="*/ 8898081 w 12192000"/>
              <a:gd name="connsiteY624" fmla="*/ 630137 h 4267200"/>
              <a:gd name="connsiteX625" fmla="*/ 8910095 w 12192000"/>
              <a:gd name="connsiteY625" fmla="*/ 1626691 h 4267200"/>
              <a:gd name="connsiteX626" fmla="*/ 8908822 w 12192000"/>
              <a:gd name="connsiteY626" fmla="*/ 1619067 h 4267200"/>
              <a:gd name="connsiteX627" fmla="*/ 8881669 w 12192000"/>
              <a:gd name="connsiteY627" fmla="*/ 1004967 h 4267200"/>
              <a:gd name="connsiteX628" fmla="*/ 8888265 w 12192000"/>
              <a:gd name="connsiteY628" fmla="*/ 840369 h 4267200"/>
              <a:gd name="connsiteX629" fmla="*/ 8894429 w 12192000"/>
              <a:gd name="connsiteY629" fmla="*/ 790831 h 4267200"/>
              <a:gd name="connsiteX630" fmla="*/ 8898081 w 12192000"/>
              <a:gd name="connsiteY630" fmla="*/ 630137 h 4267200"/>
              <a:gd name="connsiteX631" fmla="*/ 11491396 w 12192000"/>
              <a:gd name="connsiteY631" fmla="*/ 623931 h 4267200"/>
              <a:gd name="connsiteX632" fmla="*/ 11413329 w 12192000"/>
              <a:gd name="connsiteY632" fmla="*/ 662344 h 4267200"/>
              <a:gd name="connsiteX633" fmla="*/ 10966547 w 12192000"/>
              <a:gd name="connsiteY633" fmla="*/ 818916 h 4267200"/>
              <a:gd name="connsiteX634" fmla="*/ 10498883 w 12192000"/>
              <a:gd name="connsiteY634" fmla="*/ 1111507 h 4267200"/>
              <a:gd name="connsiteX635" fmla="*/ 10671292 w 12192000"/>
              <a:gd name="connsiteY635" fmla="*/ 1035777 h 4267200"/>
              <a:gd name="connsiteX636" fmla="*/ 10685894 w 12192000"/>
              <a:gd name="connsiteY636" fmla="*/ 1027151 h 4267200"/>
              <a:gd name="connsiteX637" fmla="*/ 11104337 w 12192000"/>
              <a:gd name="connsiteY637" fmla="*/ 817377 h 4267200"/>
              <a:gd name="connsiteX638" fmla="*/ 11491396 w 12192000"/>
              <a:gd name="connsiteY638" fmla="*/ 623931 h 4267200"/>
              <a:gd name="connsiteX639" fmla="*/ 10779304 w 12192000"/>
              <a:gd name="connsiteY639" fmla="*/ 584486 h 4267200"/>
              <a:gd name="connsiteX640" fmla="*/ 10658378 w 12192000"/>
              <a:gd name="connsiteY640" fmla="*/ 772788 h 4267200"/>
              <a:gd name="connsiteX641" fmla="*/ 10475581 w 12192000"/>
              <a:gd name="connsiteY641" fmla="*/ 1070739 h 4267200"/>
              <a:gd name="connsiteX642" fmla="*/ 10735178 w 12192000"/>
              <a:gd name="connsiteY642" fmla="*/ 693281 h 4267200"/>
              <a:gd name="connsiteX643" fmla="*/ 10132488 w 12192000"/>
              <a:gd name="connsiteY643" fmla="*/ 518596 h 4267200"/>
              <a:gd name="connsiteX644" fmla="*/ 9879465 w 12192000"/>
              <a:gd name="connsiteY644" fmla="*/ 567273 h 4267200"/>
              <a:gd name="connsiteX645" fmla="*/ 9364243 w 12192000"/>
              <a:gd name="connsiteY645" fmla="*/ 809468 h 4267200"/>
              <a:gd name="connsiteX646" fmla="*/ 9366655 w 12192000"/>
              <a:gd name="connsiteY646" fmla="*/ 809848 h 4267200"/>
              <a:gd name="connsiteX647" fmla="*/ 9914233 w 12192000"/>
              <a:gd name="connsiteY647" fmla="*/ 596159 h 4267200"/>
              <a:gd name="connsiteX648" fmla="*/ 10264524 w 12192000"/>
              <a:gd name="connsiteY648" fmla="*/ 501747 h 4267200"/>
              <a:gd name="connsiteX649" fmla="*/ 9922837 w 12192000"/>
              <a:gd name="connsiteY649" fmla="*/ 622979 h 4267200"/>
              <a:gd name="connsiteX650" fmla="*/ 9416908 w 12192000"/>
              <a:gd name="connsiteY650" fmla="*/ 818889 h 4267200"/>
              <a:gd name="connsiteX651" fmla="*/ 9418234 w 12192000"/>
              <a:gd name="connsiteY651" fmla="*/ 818810 h 4267200"/>
              <a:gd name="connsiteX652" fmla="*/ 10264524 w 12192000"/>
              <a:gd name="connsiteY652" fmla="*/ 501747 h 4267200"/>
              <a:gd name="connsiteX653" fmla="*/ 10802699 w 12192000"/>
              <a:gd name="connsiteY653" fmla="*/ 488163 h 4267200"/>
              <a:gd name="connsiteX654" fmla="*/ 10618739 w 12192000"/>
              <a:gd name="connsiteY654" fmla="*/ 734118 h 4267200"/>
              <a:gd name="connsiteX655" fmla="*/ 10604580 w 12192000"/>
              <a:gd name="connsiteY655" fmla="*/ 753877 h 4267200"/>
              <a:gd name="connsiteX656" fmla="*/ 10529643 w 12192000"/>
              <a:gd name="connsiteY656" fmla="*/ 867004 h 4267200"/>
              <a:gd name="connsiteX657" fmla="*/ 10462194 w 12192000"/>
              <a:gd name="connsiteY657" fmla="*/ 1035452 h 4267200"/>
              <a:gd name="connsiteX658" fmla="*/ 10635117 w 12192000"/>
              <a:gd name="connsiteY658" fmla="*/ 757788 h 4267200"/>
              <a:gd name="connsiteX659" fmla="*/ 10802699 w 12192000"/>
              <a:gd name="connsiteY659" fmla="*/ 488163 h 4267200"/>
              <a:gd name="connsiteX660" fmla="*/ 10359107 w 12192000"/>
              <a:gd name="connsiteY660" fmla="*/ 485136 h 4267200"/>
              <a:gd name="connsiteX661" fmla="*/ 9515108 w 12192000"/>
              <a:gd name="connsiteY661" fmla="*/ 825701 h 4267200"/>
              <a:gd name="connsiteX662" fmla="*/ 10359107 w 12192000"/>
              <a:gd name="connsiteY662" fmla="*/ 485136 h 4267200"/>
              <a:gd name="connsiteX663" fmla="*/ 11886089 w 12192000"/>
              <a:gd name="connsiteY663" fmla="*/ 483936 h 4267200"/>
              <a:gd name="connsiteX664" fmla="*/ 11622890 w 12192000"/>
              <a:gd name="connsiteY664" fmla="*/ 661575 h 4267200"/>
              <a:gd name="connsiteX665" fmla="*/ 11038640 w 12192000"/>
              <a:gd name="connsiteY665" fmla="*/ 996875 h 4267200"/>
              <a:gd name="connsiteX666" fmla="*/ 10561310 w 12192000"/>
              <a:gd name="connsiteY666" fmla="*/ 1145020 h 4267200"/>
              <a:gd name="connsiteX667" fmla="*/ 10675127 w 12192000"/>
              <a:gd name="connsiteY667" fmla="*/ 1163586 h 4267200"/>
              <a:gd name="connsiteX668" fmla="*/ 11120351 w 12192000"/>
              <a:gd name="connsiteY668" fmla="*/ 990907 h 4267200"/>
              <a:gd name="connsiteX669" fmla="*/ 11648506 w 12192000"/>
              <a:gd name="connsiteY669" fmla="*/ 680145 h 4267200"/>
              <a:gd name="connsiteX670" fmla="*/ 11886089 w 12192000"/>
              <a:gd name="connsiteY670" fmla="*/ 483936 h 4267200"/>
              <a:gd name="connsiteX671" fmla="*/ 3607114 w 12192000"/>
              <a:gd name="connsiteY671" fmla="*/ 467441 h 4267200"/>
              <a:gd name="connsiteX672" fmla="*/ 3296242 w 12192000"/>
              <a:gd name="connsiteY672" fmla="*/ 807991 h 4267200"/>
              <a:gd name="connsiteX673" fmla="*/ 3174674 w 12192000"/>
              <a:gd name="connsiteY673" fmla="*/ 919759 h 4267200"/>
              <a:gd name="connsiteX674" fmla="*/ 3042978 w 12192000"/>
              <a:gd name="connsiteY674" fmla="*/ 1054894 h 4267200"/>
              <a:gd name="connsiteX675" fmla="*/ 2968914 w 12192000"/>
              <a:gd name="connsiteY675" fmla="*/ 1133756 h 4267200"/>
              <a:gd name="connsiteX676" fmla="*/ 3103823 w 12192000"/>
              <a:gd name="connsiteY676" fmla="*/ 1026814 h 4267200"/>
              <a:gd name="connsiteX677" fmla="*/ 3607114 w 12192000"/>
              <a:gd name="connsiteY677" fmla="*/ 467441 h 4267200"/>
              <a:gd name="connsiteX678" fmla="*/ 10784544 w 12192000"/>
              <a:gd name="connsiteY678" fmla="*/ 465669 h 4267200"/>
              <a:gd name="connsiteX679" fmla="*/ 10426419 w 12192000"/>
              <a:gd name="connsiteY679" fmla="*/ 1062158 h 4267200"/>
              <a:gd name="connsiteX680" fmla="*/ 10471732 w 12192000"/>
              <a:gd name="connsiteY680" fmla="*/ 921679 h 4267200"/>
              <a:gd name="connsiteX681" fmla="*/ 10504824 w 12192000"/>
              <a:gd name="connsiteY681" fmla="*/ 852631 h 4267200"/>
              <a:gd name="connsiteX682" fmla="*/ 10582237 w 12192000"/>
              <a:gd name="connsiteY682" fmla="*/ 736692 h 4267200"/>
              <a:gd name="connsiteX683" fmla="*/ 10596401 w 12192000"/>
              <a:gd name="connsiteY683" fmla="*/ 716935 h 4267200"/>
              <a:gd name="connsiteX684" fmla="*/ 10784544 w 12192000"/>
              <a:gd name="connsiteY684" fmla="*/ 465669 h 4267200"/>
              <a:gd name="connsiteX685" fmla="*/ 11916494 w 12192000"/>
              <a:gd name="connsiteY685" fmla="*/ 422768 h 4267200"/>
              <a:gd name="connsiteX686" fmla="*/ 11703185 w 12192000"/>
              <a:gd name="connsiteY686" fmla="*/ 528178 h 4267200"/>
              <a:gd name="connsiteX687" fmla="*/ 11680755 w 12192000"/>
              <a:gd name="connsiteY687" fmla="*/ 543149 h 4267200"/>
              <a:gd name="connsiteX688" fmla="*/ 11116818 w 12192000"/>
              <a:gd name="connsiteY688" fmla="*/ 842623 h 4267200"/>
              <a:gd name="connsiteX689" fmla="*/ 10700164 w 12192000"/>
              <a:gd name="connsiteY689" fmla="*/ 1051220 h 4267200"/>
              <a:gd name="connsiteX690" fmla="*/ 10685570 w 12192000"/>
              <a:gd name="connsiteY690" fmla="*/ 1059849 h 4267200"/>
              <a:gd name="connsiteX691" fmla="*/ 10584288 w 12192000"/>
              <a:gd name="connsiteY691" fmla="*/ 1113543 h 4267200"/>
              <a:gd name="connsiteX692" fmla="*/ 11026698 w 12192000"/>
              <a:gd name="connsiteY692" fmla="*/ 971858 h 4267200"/>
              <a:gd name="connsiteX693" fmla="*/ 11607604 w 12192000"/>
              <a:gd name="connsiteY693" fmla="*/ 638368 h 4267200"/>
              <a:gd name="connsiteX694" fmla="*/ 11919452 w 12192000"/>
              <a:gd name="connsiteY694" fmla="*/ 423380 h 4267200"/>
              <a:gd name="connsiteX695" fmla="*/ 11916494 w 12192000"/>
              <a:gd name="connsiteY695" fmla="*/ 422768 h 4267200"/>
              <a:gd name="connsiteX696" fmla="*/ 8148168 w 12192000"/>
              <a:gd name="connsiteY696" fmla="*/ 416949 h 4267200"/>
              <a:gd name="connsiteX697" fmla="*/ 7862052 w 12192000"/>
              <a:gd name="connsiteY697" fmla="*/ 694330 h 4267200"/>
              <a:gd name="connsiteX698" fmla="*/ 7808002 w 12192000"/>
              <a:gd name="connsiteY698" fmla="*/ 759654 h 4267200"/>
              <a:gd name="connsiteX699" fmla="*/ 8295299 w 12192000"/>
              <a:gd name="connsiteY699" fmla="*/ 416143 h 4267200"/>
              <a:gd name="connsiteX700" fmla="*/ 8309124 w 12192000"/>
              <a:gd name="connsiteY700" fmla="*/ 534021 h 4267200"/>
              <a:gd name="connsiteX701" fmla="*/ 8293154 w 12192000"/>
              <a:gd name="connsiteY701" fmla="*/ 672115 h 4267200"/>
              <a:gd name="connsiteX702" fmla="*/ 8279099 w 12192000"/>
              <a:gd name="connsiteY702" fmla="*/ 769176 h 4267200"/>
              <a:gd name="connsiteX703" fmla="*/ 8309186 w 12192000"/>
              <a:gd name="connsiteY703" fmla="*/ 1060039 h 4267200"/>
              <a:gd name="connsiteX704" fmla="*/ 8410512 w 12192000"/>
              <a:gd name="connsiteY704" fmla="*/ 1511108 h 4267200"/>
              <a:gd name="connsiteX705" fmla="*/ 8351657 w 12192000"/>
              <a:gd name="connsiteY705" fmla="*/ 521768 h 4267200"/>
              <a:gd name="connsiteX706" fmla="*/ 8295299 w 12192000"/>
              <a:gd name="connsiteY706" fmla="*/ 416143 h 4267200"/>
              <a:gd name="connsiteX707" fmla="*/ 8266483 w 12192000"/>
              <a:gd name="connsiteY707" fmla="*/ 414244 h 4267200"/>
              <a:gd name="connsiteX708" fmla="*/ 8343425 w 12192000"/>
              <a:gd name="connsiteY708" fmla="*/ 1357811 h 4267200"/>
              <a:gd name="connsiteX709" fmla="*/ 8282114 w 12192000"/>
              <a:gd name="connsiteY709" fmla="*/ 1064671 h 4267200"/>
              <a:gd name="connsiteX710" fmla="*/ 8251298 w 12192000"/>
              <a:gd name="connsiteY710" fmla="*/ 766414 h 4267200"/>
              <a:gd name="connsiteX711" fmla="*/ 8265729 w 12192000"/>
              <a:gd name="connsiteY711" fmla="*/ 666939 h 4267200"/>
              <a:gd name="connsiteX712" fmla="*/ 8281494 w 12192000"/>
              <a:gd name="connsiteY712" fmla="*/ 533909 h 4267200"/>
              <a:gd name="connsiteX713" fmla="*/ 8266483 w 12192000"/>
              <a:gd name="connsiteY713" fmla="*/ 414244 h 4267200"/>
              <a:gd name="connsiteX714" fmla="*/ 8140802 w 12192000"/>
              <a:gd name="connsiteY714" fmla="*/ 388720 h 4267200"/>
              <a:gd name="connsiteX715" fmla="*/ 7860379 w 12192000"/>
              <a:gd name="connsiteY715" fmla="*/ 596411 h 4267200"/>
              <a:gd name="connsiteX716" fmla="*/ 7737688 w 12192000"/>
              <a:gd name="connsiteY716" fmla="*/ 790400 h 4267200"/>
              <a:gd name="connsiteX717" fmla="*/ 7726885 w 12192000"/>
              <a:gd name="connsiteY717" fmla="*/ 812869 h 4267200"/>
              <a:gd name="connsiteX718" fmla="*/ 7840490 w 12192000"/>
              <a:gd name="connsiteY718" fmla="*/ 676832 h 4267200"/>
              <a:gd name="connsiteX719" fmla="*/ 8140802 w 12192000"/>
              <a:gd name="connsiteY719" fmla="*/ 388720 h 4267200"/>
              <a:gd name="connsiteX720" fmla="*/ 3744487 w 12192000"/>
              <a:gd name="connsiteY720" fmla="*/ 383136 h 4267200"/>
              <a:gd name="connsiteX721" fmla="*/ 3970213 w 12192000"/>
              <a:gd name="connsiteY721" fmla="*/ 995559 h 4267200"/>
              <a:gd name="connsiteX722" fmla="*/ 3744487 w 12192000"/>
              <a:gd name="connsiteY722" fmla="*/ 383136 h 4267200"/>
              <a:gd name="connsiteX723" fmla="*/ 3624562 w 12192000"/>
              <a:gd name="connsiteY723" fmla="*/ 367041 h 4267200"/>
              <a:gd name="connsiteX724" fmla="*/ 3489712 w 12192000"/>
              <a:gd name="connsiteY724" fmla="*/ 485386 h 4267200"/>
              <a:gd name="connsiteX725" fmla="*/ 3182994 w 12192000"/>
              <a:gd name="connsiteY725" fmla="*/ 828265 h 4267200"/>
              <a:gd name="connsiteX726" fmla="*/ 2892114 w 12192000"/>
              <a:gd name="connsiteY726" fmla="*/ 1172635 h 4267200"/>
              <a:gd name="connsiteX727" fmla="*/ 3021459 w 12192000"/>
              <a:gd name="connsiteY727" fmla="*/ 1035385 h 4267200"/>
              <a:gd name="connsiteX728" fmla="*/ 3153873 w 12192000"/>
              <a:gd name="connsiteY728" fmla="*/ 898971 h 4267200"/>
              <a:gd name="connsiteX729" fmla="*/ 3276511 w 12192000"/>
              <a:gd name="connsiteY729" fmla="*/ 786423 h 4267200"/>
              <a:gd name="connsiteX730" fmla="*/ 3584154 w 12192000"/>
              <a:gd name="connsiteY730" fmla="*/ 448218 h 4267200"/>
              <a:gd name="connsiteX731" fmla="*/ 3624562 w 12192000"/>
              <a:gd name="connsiteY731" fmla="*/ 367041 h 4267200"/>
              <a:gd name="connsiteX732" fmla="*/ 3766672 w 12192000"/>
              <a:gd name="connsiteY732" fmla="*/ 359429 h 4267200"/>
              <a:gd name="connsiteX733" fmla="*/ 3996338 w 12192000"/>
              <a:gd name="connsiteY733" fmla="*/ 968237 h 4267200"/>
              <a:gd name="connsiteX734" fmla="*/ 3766672 w 12192000"/>
              <a:gd name="connsiteY734" fmla="*/ 359429 h 4267200"/>
              <a:gd name="connsiteX735" fmla="*/ 5805386 w 12192000"/>
              <a:gd name="connsiteY735" fmla="*/ 239240 h 4267200"/>
              <a:gd name="connsiteX736" fmla="*/ 5736947 w 12192000"/>
              <a:gd name="connsiteY736" fmla="*/ 261367 h 4267200"/>
              <a:gd name="connsiteX737" fmla="*/ 5427012 w 12192000"/>
              <a:gd name="connsiteY737" fmla="*/ 311272 h 4267200"/>
              <a:gd name="connsiteX738" fmla="*/ 5147818 w 12192000"/>
              <a:gd name="connsiteY738" fmla="*/ 322112 h 4267200"/>
              <a:gd name="connsiteX739" fmla="*/ 5060854 w 12192000"/>
              <a:gd name="connsiteY739" fmla="*/ 311882 h 4267200"/>
              <a:gd name="connsiteX740" fmla="*/ 4945989 w 12192000"/>
              <a:gd name="connsiteY740" fmla="*/ 300516 h 4267200"/>
              <a:gd name="connsiteX741" fmla="*/ 5410479 w 12192000"/>
              <a:gd name="connsiteY741" fmla="*/ 348434 h 4267200"/>
              <a:gd name="connsiteX742" fmla="*/ 5805386 w 12192000"/>
              <a:gd name="connsiteY742" fmla="*/ 239240 h 4267200"/>
              <a:gd name="connsiteX743" fmla="*/ 5905192 w 12192000"/>
              <a:gd name="connsiteY743" fmla="*/ 163079 h 4267200"/>
              <a:gd name="connsiteX744" fmla="*/ 5865655 w 12192000"/>
              <a:gd name="connsiteY744" fmla="*/ 171901 h 4267200"/>
              <a:gd name="connsiteX745" fmla="*/ 5259740 w 12192000"/>
              <a:gd name="connsiteY745" fmla="*/ 257013 h 4267200"/>
              <a:gd name="connsiteX746" fmla="*/ 5208466 w 12192000"/>
              <a:gd name="connsiteY746" fmla="*/ 257550 h 4267200"/>
              <a:gd name="connsiteX747" fmla="*/ 4980204 w 12192000"/>
              <a:gd name="connsiteY747" fmla="*/ 271903 h 4267200"/>
              <a:gd name="connsiteX748" fmla="*/ 5068068 w 12192000"/>
              <a:gd name="connsiteY748" fmla="*/ 282244 h 4267200"/>
              <a:gd name="connsiteX749" fmla="*/ 5153231 w 12192000"/>
              <a:gd name="connsiteY749" fmla="*/ 292240 h 4267200"/>
              <a:gd name="connsiteX750" fmla="*/ 5426491 w 12192000"/>
              <a:gd name="connsiteY750" fmla="*/ 281128 h 4267200"/>
              <a:gd name="connsiteX751" fmla="*/ 5731212 w 12192000"/>
              <a:gd name="connsiteY751" fmla="*/ 231951 h 4267200"/>
              <a:gd name="connsiteX752" fmla="*/ 5905192 w 12192000"/>
              <a:gd name="connsiteY752" fmla="*/ 163079 h 4267200"/>
              <a:gd name="connsiteX753" fmla="*/ 5944437 w 12192000"/>
              <a:gd name="connsiteY753" fmla="*/ 113829 h 4267200"/>
              <a:gd name="connsiteX754" fmla="*/ 5825032 w 12192000"/>
              <a:gd name="connsiteY754" fmla="*/ 146405 h 4267200"/>
              <a:gd name="connsiteX755" fmla="*/ 4955599 w 12192000"/>
              <a:gd name="connsiteY755" fmla="*/ 247008 h 4267200"/>
              <a:gd name="connsiteX756" fmla="*/ 5210104 w 12192000"/>
              <a:gd name="connsiteY756" fmla="*/ 228123 h 4267200"/>
              <a:gd name="connsiteX757" fmla="*/ 5261015 w 12192000"/>
              <a:gd name="connsiteY757" fmla="*/ 227087 h 4267200"/>
              <a:gd name="connsiteX758" fmla="*/ 5861181 w 12192000"/>
              <a:gd name="connsiteY758" fmla="*/ 143093 h 4267200"/>
              <a:gd name="connsiteX759" fmla="*/ 5961252 w 12192000"/>
              <a:gd name="connsiteY759" fmla="*/ 114820 h 4267200"/>
              <a:gd name="connsiteX760" fmla="*/ 5944437 w 12192000"/>
              <a:gd name="connsiteY760" fmla="*/ 113829 h 4267200"/>
              <a:gd name="connsiteX761" fmla="*/ 9095810 w 12192000"/>
              <a:gd name="connsiteY761" fmla="*/ 0 h 4267200"/>
              <a:gd name="connsiteX762" fmla="*/ 9215999 w 12192000"/>
              <a:gd name="connsiteY762" fmla="*/ 0 h 4267200"/>
              <a:gd name="connsiteX763" fmla="*/ 9250991 w 12192000"/>
              <a:gd name="connsiteY763" fmla="*/ 17650 h 4267200"/>
              <a:gd name="connsiteX764" fmla="*/ 9551793 w 12192000"/>
              <a:gd name="connsiteY764" fmla="*/ 69947 h 4267200"/>
              <a:gd name="connsiteX765" fmla="*/ 10211701 w 12192000"/>
              <a:gd name="connsiteY765" fmla="*/ 15192 h 4267200"/>
              <a:gd name="connsiteX766" fmla="*/ 9665014 w 12192000"/>
              <a:gd name="connsiteY766" fmla="*/ 41266 h 4267200"/>
              <a:gd name="connsiteX767" fmla="*/ 9382567 w 12192000"/>
              <a:gd name="connsiteY767" fmla="*/ 18583 h 4267200"/>
              <a:gd name="connsiteX768" fmla="*/ 9283159 w 12192000"/>
              <a:gd name="connsiteY768" fmla="*/ 0 h 4267200"/>
              <a:gd name="connsiteX769" fmla="*/ 9469266 w 12192000"/>
              <a:gd name="connsiteY769" fmla="*/ 0 h 4267200"/>
              <a:gd name="connsiteX770" fmla="*/ 9504117 w 12192000"/>
              <a:gd name="connsiteY770" fmla="*/ 4274 h 4267200"/>
              <a:gd name="connsiteX771" fmla="*/ 9667223 w 12192000"/>
              <a:gd name="connsiteY771" fmla="*/ 13232 h 4267200"/>
              <a:gd name="connsiteX772" fmla="*/ 9887703 w 12192000"/>
              <a:gd name="connsiteY772" fmla="*/ 12601 h 4267200"/>
              <a:gd name="connsiteX773" fmla="*/ 10088930 w 12192000"/>
              <a:gd name="connsiteY773" fmla="*/ 0 h 4267200"/>
              <a:gd name="connsiteX774" fmla="*/ 10544171 w 12192000"/>
              <a:gd name="connsiteY774" fmla="*/ 0 h 4267200"/>
              <a:gd name="connsiteX775" fmla="*/ 10392396 w 12192000"/>
              <a:gd name="connsiteY775" fmla="*/ 36772 h 4267200"/>
              <a:gd name="connsiteX776" fmla="*/ 9413803 w 12192000"/>
              <a:gd name="connsiteY776" fmla="*/ 131277 h 4267200"/>
              <a:gd name="connsiteX777" fmla="*/ 9174626 w 12192000"/>
              <a:gd name="connsiteY777" fmla="*/ 44983 h 4267200"/>
              <a:gd name="connsiteX778" fmla="*/ 8474998 w 12192000"/>
              <a:gd name="connsiteY778" fmla="*/ 0 h 4267200"/>
              <a:gd name="connsiteX779" fmla="*/ 8573502 w 12192000"/>
              <a:gd name="connsiteY779" fmla="*/ 0 h 4267200"/>
              <a:gd name="connsiteX780" fmla="*/ 8659539 w 12192000"/>
              <a:gd name="connsiteY780" fmla="*/ 117664 h 4267200"/>
              <a:gd name="connsiteX781" fmla="*/ 9248507 w 12192000"/>
              <a:gd name="connsiteY781" fmla="*/ 743734 h 4267200"/>
              <a:gd name="connsiteX782" fmla="*/ 9309457 w 12192000"/>
              <a:gd name="connsiteY782" fmla="*/ 795932 h 4267200"/>
              <a:gd name="connsiteX783" fmla="*/ 9785496 w 12192000"/>
              <a:gd name="connsiteY783" fmla="*/ 530713 h 4267200"/>
              <a:gd name="connsiteX784" fmla="*/ 10482828 w 12192000"/>
              <a:gd name="connsiteY784" fmla="*/ 399738 h 4267200"/>
              <a:gd name="connsiteX785" fmla="*/ 10468382 w 12192000"/>
              <a:gd name="connsiteY785" fmla="*/ 461219 h 4267200"/>
              <a:gd name="connsiteX786" fmla="*/ 9430790 w 12192000"/>
              <a:gd name="connsiteY786" fmla="*/ 895589 h 4267200"/>
              <a:gd name="connsiteX787" fmla="*/ 10019780 w 12192000"/>
              <a:gd name="connsiteY787" fmla="*/ 1298815 h 4267200"/>
              <a:gd name="connsiteX788" fmla="*/ 10372218 w 12192000"/>
              <a:gd name="connsiteY788" fmla="*/ 1146081 h 4267200"/>
              <a:gd name="connsiteX789" fmla="*/ 10896429 w 12192000"/>
              <a:gd name="connsiteY789" fmla="*/ 310883 h 4267200"/>
              <a:gd name="connsiteX790" fmla="*/ 10919735 w 12192000"/>
              <a:gd name="connsiteY790" fmla="*/ 318176 h 4267200"/>
              <a:gd name="connsiteX791" fmla="*/ 10637064 w 12192000"/>
              <a:gd name="connsiteY791" fmla="*/ 935661 h 4267200"/>
              <a:gd name="connsiteX792" fmla="*/ 10516995 w 12192000"/>
              <a:gd name="connsiteY792" fmla="*/ 1070245 h 4267200"/>
              <a:gd name="connsiteX793" fmla="*/ 10868835 w 12192000"/>
              <a:gd name="connsiteY793" fmla="*/ 815534 h 4267200"/>
              <a:gd name="connsiteX794" fmla="*/ 11704547 w 12192000"/>
              <a:gd name="connsiteY794" fmla="*/ 465665 h 4267200"/>
              <a:gd name="connsiteX795" fmla="*/ 12033562 w 12192000"/>
              <a:gd name="connsiteY795" fmla="*/ 350012 h 4267200"/>
              <a:gd name="connsiteX796" fmla="*/ 12025537 w 12192000"/>
              <a:gd name="connsiteY796" fmla="*/ 382666 h 4267200"/>
              <a:gd name="connsiteX797" fmla="*/ 11088649 w 12192000"/>
              <a:gd name="connsiteY797" fmla="*/ 1056676 h 4267200"/>
              <a:gd name="connsiteX798" fmla="*/ 10561600 w 12192000"/>
              <a:gd name="connsiteY798" fmla="*/ 1229477 h 4267200"/>
              <a:gd name="connsiteX799" fmla="*/ 10280797 w 12192000"/>
              <a:gd name="connsiteY799" fmla="*/ 1263181 h 4267200"/>
              <a:gd name="connsiteX800" fmla="*/ 10083376 w 12192000"/>
              <a:gd name="connsiteY800" fmla="*/ 1334114 h 4267200"/>
              <a:gd name="connsiteX801" fmla="*/ 10832582 w 12192000"/>
              <a:gd name="connsiteY801" fmla="*/ 1687356 h 4267200"/>
              <a:gd name="connsiteX802" fmla="*/ 10839263 w 12192000"/>
              <a:gd name="connsiteY802" fmla="*/ 1683743 h 4267200"/>
              <a:gd name="connsiteX803" fmla="*/ 11350910 w 12192000"/>
              <a:gd name="connsiteY803" fmla="*/ 1443899 h 4267200"/>
              <a:gd name="connsiteX804" fmla="*/ 11360346 w 12192000"/>
              <a:gd name="connsiteY804" fmla="*/ 1429225 h 4267200"/>
              <a:gd name="connsiteX805" fmla="*/ 12167580 w 12192000"/>
              <a:gd name="connsiteY805" fmla="*/ 789523 h 4267200"/>
              <a:gd name="connsiteX806" fmla="*/ 12192000 w 12192000"/>
              <a:gd name="connsiteY806" fmla="*/ 769876 h 4267200"/>
              <a:gd name="connsiteX807" fmla="*/ 12192000 w 12192000"/>
              <a:gd name="connsiteY807" fmla="*/ 802845 h 4267200"/>
              <a:gd name="connsiteX808" fmla="*/ 12173558 w 12192000"/>
              <a:gd name="connsiteY808" fmla="*/ 821317 h 4267200"/>
              <a:gd name="connsiteX809" fmla="*/ 12117398 w 12192000"/>
              <a:gd name="connsiteY809" fmla="*/ 877374 h 4267200"/>
              <a:gd name="connsiteX810" fmla="*/ 11472926 w 12192000"/>
              <a:gd name="connsiteY810" fmla="*/ 1344259 h 4267200"/>
              <a:gd name="connsiteX811" fmla="*/ 11666978 w 12192000"/>
              <a:gd name="connsiteY811" fmla="*/ 1215889 h 4267200"/>
              <a:gd name="connsiteX812" fmla="*/ 11707200 w 12192000"/>
              <a:gd name="connsiteY812" fmla="*/ 1192361 h 4267200"/>
              <a:gd name="connsiteX813" fmla="*/ 12144637 w 12192000"/>
              <a:gd name="connsiteY813" fmla="*/ 858646 h 4267200"/>
              <a:gd name="connsiteX814" fmla="*/ 12192000 w 12192000"/>
              <a:gd name="connsiteY814" fmla="*/ 810414 h 4267200"/>
              <a:gd name="connsiteX815" fmla="*/ 12192000 w 12192000"/>
              <a:gd name="connsiteY815" fmla="*/ 916439 h 4267200"/>
              <a:gd name="connsiteX816" fmla="*/ 12150630 w 12192000"/>
              <a:gd name="connsiteY816" fmla="*/ 982925 h 4267200"/>
              <a:gd name="connsiteX817" fmla="*/ 11389484 w 12192000"/>
              <a:gd name="connsiteY817" fmla="*/ 1469889 h 4267200"/>
              <a:gd name="connsiteX818" fmla="*/ 10923736 w 12192000"/>
              <a:gd name="connsiteY818" fmla="*/ 1721439 h 4267200"/>
              <a:gd name="connsiteX819" fmla="*/ 11091913 w 12192000"/>
              <a:gd name="connsiteY819" fmla="*/ 1780406 h 4267200"/>
              <a:gd name="connsiteX820" fmla="*/ 11771238 w 12192000"/>
              <a:gd name="connsiteY820" fmla="*/ 1944400 h 4267200"/>
              <a:gd name="connsiteX821" fmla="*/ 11783166 w 12192000"/>
              <a:gd name="connsiteY821" fmla="*/ 1931422 h 4267200"/>
              <a:gd name="connsiteX822" fmla="*/ 12131988 w 12192000"/>
              <a:gd name="connsiteY822" fmla="*/ 1574357 h 4267200"/>
              <a:gd name="connsiteX823" fmla="*/ 12192000 w 12192000"/>
              <a:gd name="connsiteY823" fmla="*/ 1537429 h 4267200"/>
              <a:gd name="connsiteX824" fmla="*/ 12192000 w 12192000"/>
              <a:gd name="connsiteY824" fmla="*/ 1589108 h 4267200"/>
              <a:gd name="connsiteX825" fmla="*/ 12112105 w 12192000"/>
              <a:gd name="connsiteY825" fmla="*/ 1640352 h 4267200"/>
              <a:gd name="connsiteX826" fmla="*/ 11849203 w 12192000"/>
              <a:gd name="connsiteY826" fmla="*/ 1900149 h 4267200"/>
              <a:gd name="connsiteX827" fmla="*/ 11946326 w 12192000"/>
              <a:gd name="connsiteY827" fmla="*/ 1822808 h 4267200"/>
              <a:gd name="connsiteX828" fmla="*/ 12055863 w 12192000"/>
              <a:gd name="connsiteY828" fmla="*/ 1735914 h 4267200"/>
              <a:gd name="connsiteX829" fmla="*/ 12150816 w 12192000"/>
              <a:gd name="connsiteY829" fmla="*/ 1678902 h 4267200"/>
              <a:gd name="connsiteX830" fmla="*/ 12192000 w 12192000"/>
              <a:gd name="connsiteY830" fmla="*/ 1655121 h 4267200"/>
              <a:gd name="connsiteX831" fmla="*/ 12192000 w 12192000"/>
              <a:gd name="connsiteY831" fmla="*/ 1686869 h 4267200"/>
              <a:gd name="connsiteX832" fmla="*/ 12163772 w 12192000"/>
              <a:gd name="connsiteY832" fmla="*/ 1703058 h 4267200"/>
              <a:gd name="connsiteX833" fmla="*/ 12070597 w 12192000"/>
              <a:gd name="connsiteY833" fmla="*/ 1758893 h 4267200"/>
              <a:gd name="connsiteX834" fmla="*/ 11963621 w 12192000"/>
              <a:gd name="connsiteY834" fmla="*/ 1844299 h 4267200"/>
              <a:gd name="connsiteX835" fmla="*/ 11886604 w 12192000"/>
              <a:gd name="connsiteY835" fmla="*/ 1907617 h 4267200"/>
              <a:gd name="connsiteX836" fmla="*/ 12153575 w 12192000"/>
              <a:gd name="connsiteY836" fmla="*/ 1786372 h 4267200"/>
              <a:gd name="connsiteX837" fmla="*/ 12192000 w 12192000"/>
              <a:gd name="connsiteY837" fmla="*/ 1759693 h 4267200"/>
              <a:gd name="connsiteX838" fmla="*/ 12192000 w 12192000"/>
              <a:gd name="connsiteY838" fmla="*/ 1809459 h 4267200"/>
              <a:gd name="connsiteX839" fmla="*/ 12121362 w 12192000"/>
              <a:gd name="connsiteY839" fmla="*/ 1857561 h 4267200"/>
              <a:gd name="connsiteX840" fmla="*/ 11895949 w 12192000"/>
              <a:gd name="connsiteY840" fmla="*/ 1963079 h 4267200"/>
              <a:gd name="connsiteX841" fmla="*/ 12192000 w 12192000"/>
              <a:gd name="connsiteY841" fmla="*/ 1990579 h 4267200"/>
              <a:gd name="connsiteX842" fmla="*/ 12192000 w 12192000"/>
              <a:gd name="connsiteY842" fmla="*/ 2065582 h 4267200"/>
              <a:gd name="connsiteX843" fmla="*/ 12153918 w 12192000"/>
              <a:gd name="connsiteY843" fmla="*/ 2063926 h 4267200"/>
              <a:gd name="connsiteX844" fmla="*/ 12192000 w 12192000"/>
              <a:gd name="connsiteY844" fmla="*/ 2085104 h 4267200"/>
              <a:gd name="connsiteX845" fmla="*/ 12192000 w 12192000"/>
              <a:gd name="connsiteY845" fmla="*/ 2178471 h 4267200"/>
              <a:gd name="connsiteX846" fmla="*/ 12085355 w 12192000"/>
              <a:gd name="connsiteY846" fmla="*/ 2122457 h 4267200"/>
              <a:gd name="connsiteX847" fmla="*/ 12192000 w 12192000"/>
              <a:gd name="connsiteY847" fmla="*/ 2196158 h 4267200"/>
              <a:gd name="connsiteX848" fmla="*/ 12192000 w 12192000"/>
              <a:gd name="connsiteY848" fmla="*/ 2230374 h 4267200"/>
              <a:gd name="connsiteX849" fmla="*/ 12041237 w 12192000"/>
              <a:gd name="connsiteY849" fmla="*/ 2126309 h 4267200"/>
              <a:gd name="connsiteX850" fmla="*/ 12174450 w 12192000"/>
              <a:gd name="connsiteY850" fmla="*/ 2262541 h 4267200"/>
              <a:gd name="connsiteX851" fmla="*/ 12192000 w 12192000"/>
              <a:gd name="connsiteY851" fmla="*/ 2275857 h 4267200"/>
              <a:gd name="connsiteX852" fmla="*/ 12192000 w 12192000"/>
              <a:gd name="connsiteY852" fmla="*/ 2377131 h 4267200"/>
              <a:gd name="connsiteX853" fmla="*/ 12155801 w 12192000"/>
              <a:gd name="connsiteY853" fmla="*/ 2349925 h 4267200"/>
              <a:gd name="connsiteX854" fmla="*/ 11930164 w 12192000"/>
              <a:gd name="connsiteY854" fmla="*/ 2041945 h 4267200"/>
              <a:gd name="connsiteX855" fmla="*/ 11561767 w 12192000"/>
              <a:gd name="connsiteY855" fmla="*/ 1984479 h 4267200"/>
              <a:gd name="connsiteX856" fmla="*/ 11987997 w 12192000"/>
              <a:gd name="connsiteY856" fmla="*/ 3153822 h 4267200"/>
              <a:gd name="connsiteX857" fmla="*/ 11926558 w 12192000"/>
              <a:gd name="connsiteY857" fmla="*/ 3203134 h 4267200"/>
              <a:gd name="connsiteX858" fmla="*/ 11440430 w 12192000"/>
              <a:gd name="connsiteY858" fmla="*/ 1973028 h 4267200"/>
              <a:gd name="connsiteX859" fmla="*/ 11446754 w 12192000"/>
              <a:gd name="connsiteY859" fmla="*/ 1959605 h 4267200"/>
              <a:gd name="connsiteX860" fmla="*/ 11050651 w 12192000"/>
              <a:gd name="connsiteY860" fmla="*/ 1850495 h 4267200"/>
              <a:gd name="connsiteX861" fmla="*/ 10389960 w 12192000"/>
              <a:gd name="connsiteY861" fmla="*/ 1586232 h 4267200"/>
              <a:gd name="connsiteX862" fmla="*/ 10500699 w 12192000"/>
              <a:gd name="connsiteY862" fmla="*/ 1913175 h 4267200"/>
              <a:gd name="connsiteX863" fmla="*/ 10507814 w 12192000"/>
              <a:gd name="connsiteY863" fmla="*/ 1920694 h 4267200"/>
              <a:gd name="connsiteX864" fmla="*/ 10518908 w 12192000"/>
              <a:gd name="connsiteY864" fmla="*/ 1911226 h 4267200"/>
              <a:gd name="connsiteX865" fmla="*/ 11258935 w 12192000"/>
              <a:gd name="connsiteY865" fmla="*/ 2442781 h 4267200"/>
              <a:gd name="connsiteX866" fmla="*/ 11211663 w 12192000"/>
              <a:gd name="connsiteY866" fmla="*/ 2510325 h 4267200"/>
              <a:gd name="connsiteX867" fmla="*/ 10571295 w 12192000"/>
              <a:gd name="connsiteY867" fmla="*/ 2105302 h 4267200"/>
              <a:gd name="connsiteX868" fmla="*/ 10435737 w 12192000"/>
              <a:gd name="connsiteY868" fmla="*/ 2805672 h 4267200"/>
              <a:gd name="connsiteX869" fmla="*/ 10206831 w 12192000"/>
              <a:gd name="connsiteY869" fmla="*/ 3151701 h 4267200"/>
              <a:gd name="connsiteX870" fmla="*/ 10196482 w 12192000"/>
              <a:gd name="connsiteY870" fmla="*/ 3135084 h 4267200"/>
              <a:gd name="connsiteX871" fmla="*/ 10381882 w 12192000"/>
              <a:gd name="connsiteY871" fmla="*/ 2155807 h 4267200"/>
              <a:gd name="connsiteX872" fmla="*/ 10439260 w 12192000"/>
              <a:gd name="connsiteY872" fmla="*/ 1962486 h 4267200"/>
              <a:gd name="connsiteX873" fmla="*/ 10439409 w 12192000"/>
              <a:gd name="connsiteY873" fmla="*/ 1960615 h 4267200"/>
              <a:gd name="connsiteX874" fmla="*/ 10439915 w 12192000"/>
              <a:gd name="connsiteY874" fmla="*/ 1951821 h 4267200"/>
              <a:gd name="connsiteX875" fmla="*/ 10314241 w 12192000"/>
              <a:gd name="connsiteY875" fmla="*/ 1556749 h 4267200"/>
              <a:gd name="connsiteX876" fmla="*/ 10315061 w 12192000"/>
              <a:gd name="connsiteY876" fmla="*/ 1548729 h 4267200"/>
              <a:gd name="connsiteX877" fmla="*/ 9526158 w 12192000"/>
              <a:gd name="connsiteY877" fmla="*/ 1071804 h 4267200"/>
              <a:gd name="connsiteX878" fmla="*/ 9758689 w 12192000"/>
              <a:gd name="connsiteY878" fmla="*/ 1585512 h 4267200"/>
              <a:gd name="connsiteX879" fmla="*/ 9941392 w 12192000"/>
              <a:gd name="connsiteY879" fmla="*/ 2432858 h 4267200"/>
              <a:gd name="connsiteX880" fmla="*/ 9887724 w 12192000"/>
              <a:gd name="connsiteY880" fmla="*/ 2495762 h 4267200"/>
              <a:gd name="connsiteX881" fmla="*/ 9587446 w 12192000"/>
              <a:gd name="connsiteY881" fmla="*/ 1872898 h 4267200"/>
              <a:gd name="connsiteX882" fmla="*/ 9462810 w 12192000"/>
              <a:gd name="connsiteY882" fmla="*/ 1288346 h 4267200"/>
              <a:gd name="connsiteX883" fmla="*/ 9318575 w 12192000"/>
              <a:gd name="connsiteY883" fmla="*/ 1540820 h 4267200"/>
              <a:gd name="connsiteX884" fmla="*/ 9191090 w 12192000"/>
              <a:gd name="connsiteY884" fmla="*/ 1688355 h 4267200"/>
              <a:gd name="connsiteX885" fmla="*/ 9177757 w 12192000"/>
              <a:gd name="connsiteY885" fmla="*/ 1683354 h 4267200"/>
              <a:gd name="connsiteX886" fmla="*/ 9274865 w 12192000"/>
              <a:gd name="connsiteY886" fmla="*/ 1336896 h 4267200"/>
              <a:gd name="connsiteX887" fmla="*/ 9478649 w 12192000"/>
              <a:gd name="connsiteY887" fmla="*/ 1173376 h 4267200"/>
              <a:gd name="connsiteX888" fmla="*/ 9482281 w 12192000"/>
              <a:gd name="connsiteY888" fmla="*/ 1167830 h 4267200"/>
              <a:gd name="connsiteX889" fmla="*/ 9438637 w 12192000"/>
              <a:gd name="connsiteY889" fmla="*/ 1015438 h 4267200"/>
              <a:gd name="connsiteX890" fmla="*/ 9439458 w 12192000"/>
              <a:gd name="connsiteY890" fmla="*/ 1007420 h 4267200"/>
              <a:gd name="connsiteX891" fmla="*/ 9197105 w 12192000"/>
              <a:gd name="connsiteY891" fmla="*/ 808882 h 4267200"/>
              <a:gd name="connsiteX892" fmla="*/ 8973607 w 12192000"/>
              <a:gd name="connsiteY892" fmla="*/ 597733 h 4267200"/>
              <a:gd name="connsiteX893" fmla="*/ 8967512 w 12192000"/>
              <a:gd name="connsiteY893" fmla="*/ 1795211 h 4267200"/>
              <a:gd name="connsiteX894" fmla="*/ 8912526 w 12192000"/>
              <a:gd name="connsiteY894" fmla="*/ 1841464 h 4267200"/>
              <a:gd name="connsiteX895" fmla="*/ 8893391 w 12192000"/>
              <a:gd name="connsiteY895" fmla="*/ 572788 h 4267200"/>
              <a:gd name="connsiteX896" fmla="*/ 8902990 w 12192000"/>
              <a:gd name="connsiteY896" fmla="*/ 560750 h 4267200"/>
              <a:gd name="connsiteX897" fmla="*/ 8919102 w 12192000"/>
              <a:gd name="connsiteY897" fmla="*/ 542471 h 4267200"/>
              <a:gd name="connsiteX898" fmla="*/ 8661728 w 12192000"/>
              <a:gd name="connsiteY898" fmla="*/ 250903 h 4267200"/>
              <a:gd name="connsiteX899" fmla="*/ 8357758 w 12192000"/>
              <a:gd name="connsiteY899" fmla="*/ 0 h 4267200"/>
              <a:gd name="connsiteX900" fmla="*/ 8405492 w 12192000"/>
              <a:gd name="connsiteY900" fmla="*/ 0 h 4267200"/>
              <a:gd name="connsiteX901" fmla="*/ 8392083 w 12192000"/>
              <a:gd name="connsiteY901" fmla="*/ 30495 h 4267200"/>
              <a:gd name="connsiteX902" fmla="*/ 8339888 w 12192000"/>
              <a:gd name="connsiteY902" fmla="*/ 306259 h 4267200"/>
              <a:gd name="connsiteX903" fmla="*/ 8473847 w 12192000"/>
              <a:gd name="connsiteY903" fmla="*/ 727373 h 4267200"/>
              <a:gd name="connsiteX904" fmla="*/ 8454081 w 12192000"/>
              <a:gd name="connsiteY904" fmla="*/ 1611960 h 4267200"/>
              <a:gd name="connsiteX905" fmla="*/ 8396000 w 12192000"/>
              <a:gd name="connsiteY905" fmla="*/ 1663986 h 4267200"/>
              <a:gd name="connsiteX906" fmla="*/ 8238881 w 12192000"/>
              <a:gd name="connsiteY906" fmla="*/ 368438 h 4267200"/>
              <a:gd name="connsiteX907" fmla="*/ 7668140 w 12192000"/>
              <a:gd name="connsiteY907" fmla="*/ 942511 h 4267200"/>
              <a:gd name="connsiteX908" fmla="*/ 7637853 w 12192000"/>
              <a:gd name="connsiteY908" fmla="*/ 942567 h 4267200"/>
              <a:gd name="connsiteX909" fmla="*/ 7909649 w 12192000"/>
              <a:gd name="connsiteY909" fmla="*/ 489150 h 4267200"/>
              <a:gd name="connsiteX910" fmla="*/ 8256182 w 12192000"/>
              <a:gd name="connsiteY910" fmla="*/ 301724 h 4267200"/>
              <a:gd name="connsiteX911" fmla="*/ 8255912 w 12192000"/>
              <a:gd name="connsiteY911" fmla="*/ 276498 h 4267200"/>
              <a:gd name="connsiteX912" fmla="*/ 8315225 w 12192000"/>
              <a:gd name="connsiteY912" fmla="*/ 89075 h 4267200"/>
              <a:gd name="connsiteX913" fmla="*/ 7497388 w 12192000"/>
              <a:gd name="connsiteY913" fmla="*/ 0 h 4267200"/>
              <a:gd name="connsiteX914" fmla="*/ 7560921 w 12192000"/>
              <a:gd name="connsiteY914" fmla="*/ 0 h 4267200"/>
              <a:gd name="connsiteX915" fmla="*/ 7546742 w 12192000"/>
              <a:gd name="connsiteY915" fmla="*/ 68966 h 4267200"/>
              <a:gd name="connsiteX916" fmla="*/ 7488853 w 12192000"/>
              <a:gd name="connsiteY916" fmla="*/ 535687 h 4267200"/>
              <a:gd name="connsiteX917" fmla="*/ 7529509 w 12192000"/>
              <a:gd name="connsiteY917" fmla="*/ 380358 h 4267200"/>
              <a:gd name="connsiteX918" fmla="*/ 7585939 w 12192000"/>
              <a:gd name="connsiteY918" fmla="*/ 184712 h 4267200"/>
              <a:gd name="connsiteX919" fmla="*/ 7621792 w 12192000"/>
              <a:gd name="connsiteY919" fmla="*/ 87864 h 4267200"/>
              <a:gd name="connsiteX920" fmla="*/ 7654204 w 12192000"/>
              <a:gd name="connsiteY920" fmla="*/ 0 h 4267200"/>
              <a:gd name="connsiteX921" fmla="*/ 7683986 w 12192000"/>
              <a:gd name="connsiteY921" fmla="*/ 0 h 4267200"/>
              <a:gd name="connsiteX922" fmla="*/ 7647914 w 12192000"/>
              <a:gd name="connsiteY922" fmla="*/ 97640 h 4267200"/>
              <a:gd name="connsiteX923" fmla="*/ 7612524 w 12192000"/>
              <a:gd name="connsiteY923" fmla="*/ 193392 h 4267200"/>
              <a:gd name="connsiteX924" fmla="*/ 7557013 w 12192000"/>
              <a:gd name="connsiteY924" fmla="*/ 386853 h 4267200"/>
              <a:gd name="connsiteX925" fmla="*/ 7517286 w 12192000"/>
              <a:gd name="connsiteY925" fmla="*/ 539999 h 4267200"/>
              <a:gd name="connsiteX926" fmla="*/ 7704204 w 12192000"/>
              <a:gd name="connsiteY926" fmla="*/ 152292 h 4267200"/>
              <a:gd name="connsiteX927" fmla="*/ 7756975 w 12192000"/>
              <a:gd name="connsiteY927" fmla="*/ 0 h 4267200"/>
              <a:gd name="connsiteX928" fmla="*/ 7837329 w 12192000"/>
              <a:gd name="connsiteY928" fmla="*/ 0 h 4267200"/>
              <a:gd name="connsiteX929" fmla="*/ 7821760 w 12192000"/>
              <a:gd name="connsiteY929" fmla="*/ 65656 h 4267200"/>
              <a:gd name="connsiteX930" fmla="*/ 7488925 w 12192000"/>
              <a:gd name="connsiteY930" fmla="*/ 763628 h 4267200"/>
              <a:gd name="connsiteX931" fmla="*/ 7419999 w 12192000"/>
              <a:gd name="connsiteY931" fmla="*/ 774360 h 4267200"/>
              <a:gd name="connsiteX932" fmla="*/ 7487820 w 12192000"/>
              <a:gd name="connsiteY932" fmla="*/ 37416 h 4267200"/>
              <a:gd name="connsiteX933" fmla="*/ 3882765 w 12192000"/>
              <a:gd name="connsiteY933" fmla="*/ 0 h 4267200"/>
              <a:gd name="connsiteX934" fmla="*/ 3995099 w 12192000"/>
              <a:gd name="connsiteY934" fmla="*/ 0 h 4267200"/>
              <a:gd name="connsiteX935" fmla="*/ 4163818 w 12192000"/>
              <a:gd name="connsiteY935" fmla="*/ 234104 h 4267200"/>
              <a:gd name="connsiteX936" fmla="*/ 4172099 w 12192000"/>
              <a:gd name="connsiteY936" fmla="*/ 234207 h 4267200"/>
              <a:gd name="connsiteX937" fmla="*/ 4784282 w 12192000"/>
              <a:gd name="connsiteY937" fmla="*/ 276561 h 4267200"/>
              <a:gd name="connsiteX938" fmla="*/ 4801687 w 12192000"/>
              <a:gd name="connsiteY938" fmla="*/ 267764 h 4267200"/>
              <a:gd name="connsiteX939" fmla="*/ 6082788 w 12192000"/>
              <a:gd name="connsiteY939" fmla="*/ 64119 h 4267200"/>
              <a:gd name="connsiteX940" fmla="*/ 6099442 w 12192000"/>
              <a:gd name="connsiteY940" fmla="*/ 82568 h 4267200"/>
              <a:gd name="connsiteX941" fmla="*/ 4804137 w 12192000"/>
              <a:gd name="connsiteY941" fmla="*/ 320931 h 4267200"/>
              <a:gd name="connsiteX942" fmla="*/ 4227047 w 12192000"/>
              <a:gd name="connsiteY942" fmla="*/ 313415 h 4267200"/>
              <a:gd name="connsiteX943" fmla="*/ 4346041 w 12192000"/>
              <a:gd name="connsiteY943" fmla="*/ 456086 h 4267200"/>
              <a:gd name="connsiteX944" fmla="*/ 4870967 w 12192000"/>
              <a:gd name="connsiteY944" fmla="*/ 963061 h 4267200"/>
              <a:gd name="connsiteX945" fmla="*/ 4889647 w 12192000"/>
              <a:gd name="connsiteY945" fmla="*/ 957147 h 4267200"/>
              <a:gd name="connsiteX946" fmla="*/ 5422504 w 12192000"/>
              <a:gd name="connsiteY946" fmla="*/ 805191 h 4267200"/>
              <a:gd name="connsiteX947" fmla="*/ 6087656 w 12192000"/>
              <a:gd name="connsiteY947" fmla="*/ 826703 h 4267200"/>
              <a:gd name="connsiteX948" fmla="*/ 6058717 w 12192000"/>
              <a:gd name="connsiteY948" fmla="*/ 865992 h 4267200"/>
              <a:gd name="connsiteX949" fmla="*/ 4974153 w 12192000"/>
              <a:gd name="connsiteY949" fmla="*/ 1045456 h 4267200"/>
              <a:gd name="connsiteX950" fmla="*/ 5627835 w 12192000"/>
              <a:gd name="connsiteY950" fmla="*/ 1472077 h 4267200"/>
              <a:gd name="connsiteX951" fmla="*/ 5629817 w 12192000"/>
              <a:gd name="connsiteY951" fmla="*/ 1471412 h 4267200"/>
              <a:gd name="connsiteX952" fmla="*/ 5634124 w 12192000"/>
              <a:gd name="connsiteY952" fmla="*/ 1470572 h 4267200"/>
              <a:gd name="connsiteX953" fmla="*/ 5755832 w 12192000"/>
              <a:gd name="connsiteY953" fmla="*/ 1383886 h 4267200"/>
              <a:gd name="connsiteX954" fmla="*/ 6014186 w 12192000"/>
              <a:gd name="connsiteY954" fmla="*/ 1279799 h 4267200"/>
              <a:gd name="connsiteX955" fmla="*/ 6901619 w 12192000"/>
              <a:gd name="connsiteY955" fmla="*/ 1047874 h 4267200"/>
              <a:gd name="connsiteX956" fmla="*/ 6931566 w 12192000"/>
              <a:gd name="connsiteY956" fmla="*/ 1062034 h 4267200"/>
              <a:gd name="connsiteX957" fmla="*/ 5790982 w 12192000"/>
              <a:gd name="connsiteY957" fmla="*/ 1561380 h 4267200"/>
              <a:gd name="connsiteX958" fmla="*/ 6188971 w 12192000"/>
              <a:gd name="connsiteY958" fmla="*/ 1755168 h 4267200"/>
              <a:gd name="connsiteX959" fmla="*/ 6202446 w 12192000"/>
              <a:gd name="connsiteY959" fmla="*/ 1752268 h 4267200"/>
              <a:gd name="connsiteX960" fmla="*/ 7179560 w 12192000"/>
              <a:gd name="connsiteY960" fmla="*/ 1467551 h 4267200"/>
              <a:gd name="connsiteX961" fmla="*/ 7158730 w 12192000"/>
              <a:gd name="connsiteY961" fmla="*/ 1507835 h 4267200"/>
              <a:gd name="connsiteX962" fmla="*/ 6326959 w 12192000"/>
              <a:gd name="connsiteY962" fmla="*/ 1817686 h 4267200"/>
              <a:gd name="connsiteX963" fmla="*/ 6537433 w 12192000"/>
              <a:gd name="connsiteY963" fmla="*/ 1907790 h 4267200"/>
              <a:gd name="connsiteX964" fmla="*/ 6550221 w 12192000"/>
              <a:gd name="connsiteY964" fmla="*/ 1910729 h 4267200"/>
              <a:gd name="connsiteX965" fmla="*/ 6964438 w 12192000"/>
              <a:gd name="connsiteY965" fmla="*/ 2209505 h 4267200"/>
              <a:gd name="connsiteX966" fmla="*/ 7367862 w 12192000"/>
              <a:gd name="connsiteY966" fmla="*/ 2806833 h 4267200"/>
              <a:gd name="connsiteX967" fmla="*/ 7364329 w 12192000"/>
              <a:gd name="connsiteY967" fmla="*/ 2826907 h 4267200"/>
              <a:gd name="connsiteX968" fmla="*/ 7290545 w 12192000"/>
              <a:gd name="connsiteY968" fmla="*/ 2850663 h 4267200"/>
              <a:gd name="connsiteX969" fmla="*/ 6472036 w 12192000"/>
              <a:gd name="connsiteY969" fmla="*/ 1959003 h 4267200"/>
              <a:gd name="connsiteX970" fmla="*/ 5792897 w 12192000"/>
              <a:gd name="connsiteY970" fmla="*/ 1647747 h 4267200"/>
              <a:gd name="connsiteX971" fmla="*/ 5842751 w 12192000"/>
              <a:gd name="connsiteY971" fmla="*/ 1816112 h 4267200"/>
              <a:gd name="connsiteX972" fmla="*/ 5847424 w 12192000"/>
              <a:gd name="connsiteY972" fmla="*/ 1815776 h 4267200"/>
              <a:gd name="connsiteX973" fmla="*/ 6399821 w 12192000"/>
              <a:gd name="connsiteY973" fmla="*/ 2344799 h 4267200"/>
              <a:gd name="connsiteX974" fmla="*/ 6323232 w 12192000"/>
              <a:gd name="connsiteY974" fmla="*/ 2389634 h 4267200"/>
              <a:gd name="connsiteX975" fmla="*/ 5942958 w 12192000"/>
              <a:gd name="connsiteY975" fmla="*/ 2077708 h 4267200"/>
              <a:gd name="connsiteX976" fmla="*/ 5921559 w 12192000"/>
              <a:gd name="connsiteY976" fmla="*/ 2378596 h 4267200"/>
              <a:gd name="connsiteX977" fmla="*/ 5817651 w 12192000"/>
              <a:gd name="connsiteY977" fmla="*/ 3023919 h 4267200"/>
              <a:gd name="connsiteX978" fmla="*/ 5729634 w 12192000"/>
              <a:gd name="connsiteY978" fmla="*/ 3051849 h 4267200"/>
              <a:gd name="connsiteX979" fmla="*/ 5611018 w 12192000"/>
              <a:gd name="connsiteY979" fmla="*/ 2316769 h 4267200"/>
              <a:gd name="connsiteX980" fmla="*/ 5687608 w 12192000"/>
              <a:gd name="connsiteY980" fmla="*/ 2039972 h 4267200"/>
              <a:gd name="connsiteX981" fmla="*/ 5657554 w 12192000"/>
              <a:gd name="connsiteY981" fmla="*/ 1576445 h 4267200"/>
              <a:gd name="connsiteX982" fmla="*/ 5150475 w 12192000"/>
              <a:gd name="connsiteY982" fmla="*/ 1274012 h 4267200"/>
              <a:gd name="connsiteX983" fmla="*/ 5349142 w 12192000"/>
              <a:gd name="connsiteY983" fmla="*/ 2204405 h 4267200"/>
              <a:gd name="connsiteX984" fmla="*/ 5262214 w 12192000"/>
              <a:gd name="connsiteY984" fmla="*/ 2233836 h 4267200"/>
              <a:gd name="connsiteX985" fmla="*/ 4981539 w 12192000"/>
              <a:gd name="connsiteY985" fmla="*/ 1542201 h 4267200"/>
              <a:gd name="connsiteX986" fmla="*/ 4958461 w 12192000"/>
              <a:gd name="connsiteY986" fmla="*/ 1136957 h 4267200"/>
              <a:gd name="connsiteX987" fmla="*/ 4655015 w 12192000"/>
              <a:gd name="connsiteY987" fmla="*/ 891426 h 4267200"/>
              <a:gd name="connsiteX988" fmla="*/ 4348002 w 12192000"/>
              <a:gd name="connsiteY988" fmla="*/ 2205895 h 4267200"/>
              <a:gd name="connsiteX989" fmla="*/ 4262250 w 12192000"/>
              <a:gd name="connsiteY989" fmla="*/ 2219972 h 4267200"/>
              <a:gd name="connsiteX990" fmla="*/ 4550611 w 12192000"/>
              <a:gd name="connsiteY990" fmla="*/ 817540 h 4267200"/>
              <a:gd name="connsiteX991" fmla="*/ 4564418 w 12192000"/>
              <a:gd name="connsiteY991" fmla="*/ 808293 h 4267200"/>
              <a:gd name="connsiteX992" fmla="*/ 4266388 w 12192000"/>
              <a:gd name="connsiteY992" fmla="*/ 500083 h 4267200"/>
              <a:gd name="connsiteX993" fmla="*/ 4032842 w 12192000"/>
              <a:gd name="connsiteY993" fmla="*/ 211809 h 4267200"/>
              <a:gd name="connsiteX994" fmla="*/ 3721337 w 12192000"/>
              <a:gd name="connsiteY994" fmla="*/ 0 h 4267200"/>
              <a:gd name="connsiteX995" fmla="*/ 3797544 w 12192000"/>
              <a:gd name="connsiteY995" fmla="*/ 0 h 4267200"/>
              <a:gd name="connsiteX996" fmla="*/ 3775734 w 12192000"/>
              <a:gd name="connsiteY996" fmla="*/ 95131 h 4267200"/>
              <a:gd name="connsiteX997" fmla="*/ 3724807 w 12192000"/>
              <a:gd name="connsiteY997" fmla="*/ 272257 h 4267200"/>
              <a:gd name="connsiteX998" fmla="*/ 3726844 w 12192000"/>
              <a:gd name="connsiteY998" fmla="*/ 282988 h 4267200"/>
              <a:gd name="connsiteX999" fmla="*/ 3742664 w 12192000"/>
              <a:gd name="connsiteY999" fmla="*/ 279918 h 4267200"/>
              <a:gd name="connsiteX1000" fmla="*/ 4103910 w 12192000"/>
              <a:gd name="connsiteY1000" fmla="*/ 1161917 h 4267200"/>
              <a:gd name="connsiteX1001" fmla="*/ 4020269 w 12192000"/>
              <a:gd name="connsiteY1001" fmla="*/ 1200406 h 4267200"/>
              <a:gd name="connsiteX1002" fmla="*/ 3674882 w 12192000"/>
              <a:gd name="connsiteY1002" fmla="*/ 488524 h 4267200"/>
              <a:gd name="connsiteX1003" fmla="*/ 3132682 w 12192000"/>
              <a:gd name="connsiteY1003" fmla="*/ 1072284 h 4267200"/>
              <a:gd name="connsiteX1004" fmla="*/ 2716346 w 12192000"/>
              <a:gd name="connsiteY1004" fmla="*/ 1276376 h 4267200"/>
              <a:gd name="connsiteX1005" fmla="*/ 2716772 w 12192000"/>
              <a:gd name="connsiteY1005" fmla="*/ 1255462 h 4267200"/>
              <a:gd name="connsiteX1006" fmla="*/ 3471096 w 12192000"/>
              <a:gd name="connsiteY1006" fmla="*/ 437072 h 4267200"/>
              <a:gd name="connsiteX1007" fmla="*/ 3639057 w 12192000"/>
              <a:gd name="connsiteY1007" fmla="*/ 286334 h 4267200"/>
              <a:gd name="connsiteX1008" fmla="*/ 3640309 w 12192000"/>
              <a:gd name="connsiteY1008" fmla="*/ 284664 h 4267200"/>
              <a:gd name="connsiteX1009" fmla="*/ 3646022 w 12192000"/>
              <a:gd name="connsiteY1009" fmla="*/ 276711 h 4267200"/>
              <a:gd name="connsiteX1010" fmla="*/ 3707943 w 12192000"/>
              <a:gd name="connsiteY1010" fmla="*/ 65958 h 4267200"/>
              <a:gd name="connsiteX1011" fmla="*/ 2867960 w 12192000"/>
              <a:gd name="connsiteY1011" fmla="*/ 0 h 4267200"/>
              <a:gd name="connsiteX1012" fmla="*/ 2926351 w 12192000"/>
              <a:gd name="connsiteY1012" fmla="*/ 0 h 4267200"/>
              <a:gd name="connsiteX1013" fmla="*/ 2902823 w 12192000"/>
              <a:gd name="connsiteY1013" fmla="*/ 262929 h 4267200"/>
              <a:gd name="connsiteX1014" fmla="*/ 2940663 w 12192000"/>
              <a:gd name="connsiteY1014" fmla="*/ 140884 h 4267200"/>
              <a:gd name="connsiteX1015" fmla="*/ 2947039 w 12192000"/>
              <a:gd name="connsiteY1015" fmla="*/ 122524 h 4267200"/>
              <a:gd name="connsiteX1016" fmla="*/ 2984316 w 12192000"/>
              <a:gd name="connsiteY1016" fmla="*/ 0 h 4267200"/>
              <a:gd name="connsiteX1017" fmla="*/ 3016114 w 12192000"/>
              <a:gd name="connsiteY1017" fmla="*/ 0 h 4267200"/>
              <a:gd name="connsiteX1018" fmla="*/ 2979949 w 12192000"/>
              <a:gd name="connsiteY1018" fmla="*/ 119274 h 4267200"/>
              <a:gd name="connsiteX1019" fmla="*/ 3023879 w 12192000"/>
              <a:gd name="connsiteY1019" fmla="*/ 0 h 4267200"/>
              <a:gd name="connsiteX1020" fmla="*/ 3105400 w 12192000"/>
              <a:gd name="connsiteY1020" fmla="*/ 0 h 4267200"/>
              <a:gd name="connsiteX1021" fmla="*/ 3094669 w 12192000"/>
              <a:gd name="connsiteY1021" fmla="*/ 30308 h 4267200"/>
              <a:gd name="connsiteX1022" fmla="*/ 2901945 w 12192000"/>
              <a:gd name="connsiteY1022" fmla="*/ 466538 h 4267200"/>
              <a:gd name="connsiteX1023" fmla="*/ 2815209 w 12192000"/>
              <a:gd name="connsiteY1023" fmla="*/ 497361 h 4267200"/>
              <a:gd name="connsiteX1024" fmla="*/ 2844845 w 12192000"/>
              <a:gd name="connsiteY1024" fmla="*/ 127638 h 4267200"/>
              <a:gd name="connsiteX1025" fmla="*/ 1057230 w 12192000"/>
              <a:gd name="connsiteY1025" fmla="*/ 0 h 4267200"/>
              <a:gd name="connsiteX1026" fmla="*/ 1111003 w 12192000"/>
              <a:gd name="connsiteY1026" fmla="*/ 0 h 4267200"/>
              <a:gd name="connsiteX1027" fmla="*/ 1125553 w 12192000"/>
              <a:gd name="connsiteY1027" fmla="*/ 52588 h 4267200"/>
              <a:gd name="connsiteX1028" fmla="*/ 1304276 w 12192000"/>
              <a:gd name="connsiteY1028" fmla="*/ 476275 h 4267200"/>
              <a:gd name="connsiteX1029" fmla="*/ 1492066 w 12192000"/>
              <a:gd name="connsiteY1029" fmla="*/ 886333 h 4267200"/>
              <a:gd name="connsiteX1030" fmla="*/ 1423698 w 12192000"/>
              <a:gd name="connsiteY1030" fmla="*/ 710817 h 4267200"/>
              <a:gd name="connsiteX1031" fmla="*/ 1357609 w 12192000"/>
              <a:gd name="connsiteY1031" fmla="*/ 532892 h 4267200"/>
              <a:gd name="connsiteX1032" fmla="*/ 1309550 w 12192000"/>
              <a:gd name="connsiteY1032" fmla="*/ 374031 h 4267200"/>
              <a:gd name="connsiteX1033" fmla="*/ 1193673 w 12192000"/>
              <a:gd name="connsiteY1033" fmla="*/ 49533 h 4267200"/>
              <a:gd name="connsiteX1034" fmla="*/ 1164391 w 12192000"/>
              <a:gd name="connsiteY1034" fmla="*/ 0 h 4267200"/>
              <a:gd name="connsiteX1035" fmla="*/ 1200666 w 12192000"/>
              <a:gd name="connsiteY1035" fmla="*/ 0 h 4267200"/>
              <a:gd name="connsiteX1036" fmla="*/ 1223408 w 12192000"/>
              <a:gd name="connsiteY1036" fmla="*/ 38996 h 4267200"/>
              <a:gd name="connsiteX1037" fmla="*/ 1339635 w 12192000"/>
              <a:gd name="connsiteY1037" fmla="*/ 365517 h 4267200"/>
              <a:gd name="connsiteX1038" fmla="*/ 1387469 w 12192000"/>
              <a:gd name="connsiteY1038" fmla="*/ 523079 h 4267200"/>
              <a:gd name="connsiteX1039" fmla="*/ 1452685 w 12192000"/>
              <a:gd name="connsiteY1039" fmla="*/ 699806 h 4267200"/>
              <a:gd name="connsiteX1040" fmla="*/ 1492092 w 12192000"/>
              <a:gd name="connsiteY1040" fmla="*/ 800424 h 4267200"/>
              <a:gd name="connsiteX1041" fmla="*/ 1455302 w 12192000"/>
              <a:gd name="connsiteY1041" fmla="*/ 632913 h 4267200"/>
              <a:gd name="connsiteX1042" fmla="*/ 1222336 w 12192000"/>
              <a:gd name="connsiteY1042" fmla="*/ 9480 h 4267200"/>
              <a:gd name="connsiteX1043" fmla="*/ 1214634 w 12192000"/>
              <a:gd name="connsiteY1043" fmla="*/ 0 h 4267200"/>
              <a:gd name="connsiteX1044" fmla="*/ 1289827 w 12192000"/>
              <a:gd name="connsiteY1044" fmla="*/ 0 h 4267200"/>
              <a:gd name="connsiteX1045" fmla="*/ 1321076 w 12192000"/>
              <a:gd name="connsiteY1045" fmla="*/ 59722 h 4267200"/>
              <a:gd name="connsiteX1046" fmla="*/ 1512579 w 12192000"/>
              <a:gd name="connsiteY1046" fmla="*/ 626441 h 4267200"/>
              <a:gd name="connsiteX1047" fmla="*/ 1506076 w 12192000"/>
              <a:gd name="connsiteY1047" fmla="*/ 1089289 h 4267200"/>
              <a:gd name="connsiteX1048" fmla="*/ 1486346 w 12192000"/>
              <a:gd name="connsiteY1048" fmla="*/ 1079919 h 4267200"/>
              <a:gd name="connsiteX1049" fmla="*/ 1070511 w 12192000"/>
              <a:gd name="connsiteY1049" fmla="*/ 48609 h 4267200"/>
              <a:gd name="connsiteX1050" fmla="*/ 43151 w 12192000"/>
              <a:gd name="connsiteY1050" fmla="*/ 0 h 4267200"/>
              <a:gd name="connsiteX1051" fmla="*/ 95283 w 12192000"/>
              <a:gd name="connsiteY1051" fmla="*/ 0 h 4267200"/>
              <a:gd name="connsiteX1052" fmla="*/ 300708 w 12192000"/>
              <a:gd name="connsiteY1052" fmla="*/ 154571 h 4267200"/>
              <a:gd name="connsiteX1053" fmla="*/ 530414 w 12192000"/>
              <a:gd name="connsiteY1053" fmla="*/ 354673 h 4267200"/>
              <a:gd name="connsiteX1054" fmla="*/ 333785 w 12192000"/>
              <a:gd name="connsiteY1054" fmla="*/ 161564 h 4267200"/>
              <a:gd name="connsiteX1055" fmla="*/ 147005 w 12192000"/>
              <a:gd name="connsiteY1055" fmla="*/ 0 h 4267200"/>
              <a:gd name="connsiteX1056" fmla="*/ 272509 w 12192000"/>
              <a:gd name="connsiteY1056" fmla="*/ 0 h 4267200"/>
              <a:gd name="connsiteX1057" fmla="*/ 326276 w 12192000"/>
              <a:gd name="connsiteY1057" fmla="*/ 45847 h 4267200"/>
              <a:gd name="connsiteX1058" fmla="*/ 823759 w 12192000"/>
              <a:gd name="connsiteY1058" fmla="*/ 574145 h 4267200"/>
              <a:gd name="connsiteX1059" fmla="*/ 811254 w 12192000"/>
              <a:gd name="connsiteY1059" fmla="*/ 665546 h 4267200"/>
              <a:gd name="connsiteX1060" fmla="*/ 154042 w 12192000"/>
              <a:gd name="connsiteY1060" fmla="*/ 261522 h 4267200"/>
              <a:gd name="connsiteX1061" fmla="*/ 13550 w 12192000"/>
              <a:gd name="connsiteY1061" fmla="*/ 158423 h 4267200"/>
              <a:gd name="connsiteX1062" fmla="*/ 0 w 12192000"/>
              <a:gd name="connsiteY1062" fmla="*/ 146618 h 4267200"/>
              <a:gd name="connsiteX1063" fmla="*/ 0 w 12192000"/>
              <a:gd name="connsiteY1063" fmla="*/ 59161 h 4267200"/>
              <a:gd name="connsiteX1064" fmla="*/ 45427 w 12192000"/>
              <a:gd name="connsiteY1064" fmla="*/ 101078 h 4267200"/>
              <a:gd name="connsiteX1065" fmla="*/ 630103 w 12192000"/>
              <a:gd name="connsiteY1065" fmla="*/ 485885 h 4267200"/>
              <a:gd name="connsiteX1066" fmla="*/ 532040 w 12192000"/>
              <a:gd name="connsiteY1066" fmla="*/ 399359 h 4267200"/>
              <a:gd name="connsiteX1067" fmla="*/ 517618 w 12192000"/>
              <a:gd name="connsiteY1067" fmla="*/ 385726 h 4267200"/>
              <a:gd name="connsiteX1068" fmla="*/ 285074 w 12192000"/>
              <a:gd name="connsiteY1068" fmla="*/ 182755 h 426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Lst>
            <a:rect l="l" t="t" r="r" b="b"/>
            <a:pathLst>
              <a:path w="12192000" h="4267200">
                <a:moveTo>
                  <a:pt x="2537169" y="4125568"/>
                </a:moveTo>
                <a:cubicBezTo>
                  <a:pt x="2788218" y="4126068"/>
                  <a:pt x="3025872" y="4161336"/>
                  <a:pt x="3246267" y="4262961"/>
                </a:cubicBezTo>
                <a:lnTo>
                  <a:pt x="3253970" y="4267200"/>
                </a:lnTo>
                <a:lnTo>
                  <a:pt x="3071791" y="4267200"/>
                </a:lnTo>
                <a:lnTo>
                  <a:pt x="2975095" y="4243356"/>
                </a:lnTo>
                <a:cubicBezTo>
                  <a:pt x="2862058" y="4220032"/>
                  <a:pt x="2745568" y="4209031"/>
                  <a:pt x="2626982" y="4206450"/>
                </a:cubicBezTo>
                <a:cubicBezTo>
                  <a:pt x="2581807" y="4205467"/>
                  <a:pt x="2536327" y="4205706"/>
                  <a:pt x="2490617" y="4206951"/>
                </a:cubicBezTo>
                <a:cubicBezTo>
                  <a:pt x="2601507" y="4219748"/>
                  <a:pt x="2711611" y="4236309"/>
                  <a:pt x="2819869" y="4252936"/>
                </a:cubicBezTo>
                <a:lnTo>
                  <a:pt x="2900997" y="4267200"/>
                </a:lnTo>
                <a:lnTo>
                  <a:pt x="2705858" y="4267200"/>
                </a:lnTo>
                <a:lnTo>
                  <a:pt x="2561467" y="4246270"/>
                </a:lnTo>
                <a:cubicBezTo>
                  <a:pt x="2476258" y="4235123"/>
                  <a:pt x="2390533" y="4225627"/>
                  <a:pt x="2305292" y="4219492"/>
                </a:cubicBezTo>
                <a:lnTo>
                  <a:pt x="2409349" y="4267200"/>
                </a:lnTo>
                <a:lnTo>
                  <a:pt x="2266705" y="4267200"/>
                </a:lnTo>
                <a:lnTo>
                  <a:pt x="2183576" y="4227150"/>
                </a:lnTo>
                <a:cubicBezTo>
                  <a:pt x="2170260" y="4220226"/>
                  <a:pt x="2115765" y="4150220"/>
                  <a:pt x="2151029" y="4146947"/>
                </a:cubicBezTo>
                <a:cubicBezTo>
                  <a:pt x="2282770" y="4133761"/>
                  <a:pt x="2411644" y="4125319"/>
                  <a:pt x="2537169" y="4125568"/>
                </a:cubicBezTo>
                <a:close/>
                <a:moveTo>
                  <a:pt x="9258094" y="3958602"/>
                </a:moveTo>
                <a:cubicBezTo>
                  <a:pt x="9013678" y="4006086"/>
                  <a:pt x="8768731" y="4060051"/>
                  <a:pt x="8526712" y="4119804"/>
                </a:cubicBezTo>
                <a:cubicBezTo>
                  <a:pt x="8781748" y="4123003"/>
                  <a:pt x="9026494" y="4069940"/>
                  <a:pt x="9258094" y="3958602"/>
                </a:cubicBezTo>
                <a:close/>
                <a:moveTo>
                  <a:pt x="9168987" y="3919232"/>
                </a:moveTo>
                <a:cubicBezTo>
                  <a:pt x="8975366" y="3912045"/>
                  <a:pt x="8788341" y="3989836"/>
                  <a:pt x="8603910" y="4068895"/>
                </a:cubicBezTo>
                <a:cubicBezTo>
                  <a:pt x="8818554" y="4017452"/>
                  <a:pt x="9035976" y="3970366"/>
                  <a:pt x="9252382" y="3927759"/>
                </a:cubicBezTo>
                <a:cubicBezTo>
                  <a:pt x="9224441" y="3923020"/>
                  <a:pt x="9196646" y="3920259"/>
                  <a:pt x="9168987" y="3919232"/>
                </a:cubicBezTo>
                <a:close/>
                <a:moveTo>
                  <a:pt x="1635889" y="3709494"/>
                </a:moveTo>
                <a:lnTo>
                  <a:pt x="1634800" y="3731111"/>
                </a:lnTo>
                <a:cubicBezTo>
                  <a:pt x="1634800" y="3731111"/>
                  <a:pt x="1635342" y="3716795"/>
                  <a:pt x="1635889" y="3709494"/>
                </a:cubicBezTo>
                <a:close/>
                <a:moveTo>
                  <a:pt x="3174829" y="3620110"/>
                </a:moveTo>
                <a:cubicBezTo>
                  <a:pt x="3177710" y="3619202"/>
                  <a:pt x="3182308" y="3620648"/>
                  <a:pt x="3189263" y="3625726"/>
                </a:cubicBezTo>
                <a:cubicBezTo>
                  <a:pt x="3348177" y="3744655"/>
                  <a:pt x="3463235" y="3908187"/>
                  <a:pt x="3560912" y="4079863"/>
                </a:cubicBezTo>
                <a:cubicBezTo>
                  <a:pt x="3582321" y="4117314"/>
                  <a:pt x="3599153" y="4153173"/>
                  <a:pt x="3611854" y="4188366"/>
                </a:cubicBezTo>
                <a:lnTo>
                  <a:pt x="3631583" y="4267200"/>
                </a:lnTo>
                <a:lnTo>
                  <a:pt x="3575699" y="4267200"/>
                </a:lnTo>
                <a:lnTo>
                  <a:pt x="3575567" y="4263588"/>
                </a:lnTo>
                <a:cubicBezTo>
                  <a:pt x="3563792" y="4170010"/>
                  <a:pt x="3527316" y="4081090"/>
                  <a:pt x="3467355" y="3988130"/>
                </a:cubicBezTo>
                <a:cubicBezTo>
                  <a:pt x="3420192" y="3915029"/>
                  <a:pt x="3371016" y="3849934"/>
                  <a:pt x="3310753" y="3787140"/>
                </a:cubicBezTo>
                <a:cubicBezTo>
                  <a:pt x="3303466" y="3779509"/>
                  <a:pt x="3297626" y="3773227"/>
                  <a:pt x="3291335" y="3767420"/>
                </a:cubicBezTo>
                <a:cubicBezTo>
                  <a:pt x="3324815" y="3824296"/>
                  <a:pt x="3358740" y="3880691"/>
                  <a:pt x="3390805" y="3937163"/>
                </a:cubicBezTo>
                <a:cubicBezTo>
                  <a:pt x="3450145" y="4040978"/>
                  <a:pt x="3506325" y="4144397"/>
                  <a:pt x="3545740" y="4251102"/>
                </a:cubicBezTo>
                <a:lnTo>
                  <a:pt x="3550709" y="4267200"/>
                </a:lnTo>
                <a:lnTo>
                  <a:pt x="3513586" y="4267200"/>
                </a:lnTo>
                <a:lnTo>
                  <a:pt x="3470728" y="4152456"/>
                </a:lnTo>
                <a:cubicBezTo>
                  <a:pt x="3439124" y="4085665"/>
                  <a:pt x="3402484" y="4019598"/>
                  <a:pt x="3364433" y="3953121"/>
                </a:cubicBezTo>
                <a:lnTo>
                  <a:pt x="3316479" y="3872136"/>
                </a:lnTo>
                <a:lnTo>
                  <a:pt x="3504482" y="4267200"/>
                </a:lnTo>
                <a:lnTo>
                  <a:pt x="3467547" y="4267200"/>
                </a:lnTo>
                <a:lnTo>
                  <a:pt x="3177952" y="3657386"/>
                </a:lnTo>
                <a:cubicBezTo>
                  <a:pt x="3172991" y="3646754"/>
                  <a:pt x="3166185" y="3622836"/>
                  <a:pt x="3174829" y="3620110"/>
                </a:cubicBezTo>
                <a:close/>
                <a:moveTo>
                  <a:pt x="11279315" y="3618448"/>
                </a:moveTo>
                <a:cubicBezTo>
                  <a:pt x="11299830" y="3614620"/>
                  <a:pt x="11318737" y="3618623"/>
                  <a:pt x="11317765" y="3638405"/>
                </a:cubicBezTo>
                <a:cubicBezTo>
                  <a:pt x="11309587" y="3820966"/>
                  <a:pt x="11315203" y="4012597"/>
                  <a:pt x="11304886" y="4200582"/>
                </a:cubicBezTo>
                <a:lnTo>
                  <a:pt x="11298904" y="4267200"/>
                </a:lnTo>
                <a:lnTo>
                  <a:pt x="11213088" y="4267200"/>
                </a:lnTo>
                <a:lnTo>
                  <a:pt x="11219157" y="4210725"/>
                </a:lnTo>
                <a:cubicBezTo>
                  <a:pt x="11223807" y="4119600"/>
                  <a:pt x="11224640" y="4027718"/>
                  <a:pt x="11225213" y="3936722"/>
                </a:cubicBezTo>
                <a:cubicBezTo>
                  <a:pt x="11207028" y="4022695"/>
                  <a:pt x="11194593" y="4110355"/>
                  <a:pt x="11182914" y="4196771"/>
                </a:cubicBezTo>
                <a:lnTo>
                  <a:pt x="11172266" y="4267200"/>
                </a:lnTo>
                <a:lnTo>
                  <a:pt x="11140975" y="4267200"/>
                </a:lnTo>
                <a:lnTo>
                  <a:pt x="11152239" y="4192628"/>
                </a:lnTo>
                <a:cubicBezTo>
                  <a:pt x="11165272" y="4096160"/>
                  <a:pt x="11178361" y="3997344"/>
                  <a:pt x="11201005" y="3900089"/>
                </a:cubicBezTo>
                <a:cubicBezTo>
                  <a:pt x="11166930" y="3979173"/>
                  <a:pt x="11134730" y="4058831"/>
                  <a:pt x="11105754" y="4139192"/>
                </a:cubicBezTo>
                <a:lnTo>
                  <a:pt x="11065821" y="4267200"/>
                </a:lnTo>
                <a:lnTo>
                  <a:pt x="10978133" y="4267200"/>
                </a:lnTo>
                <a:lnTo>
                  <a:pt x="11088889" y="3963916"/>
                </a:lnTo>
                <a:cubicBezTo>
                  <a:pt x="11133459" y="3856779"/>
                  <a:pt x="11181967" y="3750740"/>
                  <a:pt x="11231212" y="3645474"/>
                </a:cubicBezTo>
                <a:cubicBezTo>
                  <a:pt x="11236675" y="3633934"/>
                  <a:pt x="11258799" y="3622276"/>
                  <a:pt x="11279315" y="3618448"/>
                </a:cubicBezTo>
                <a:close/>
                <a:moveTo>
                  <a:pt x="10296877" y="3526602"/>
                </a:moveTo>
                <a:cubicBezTo>
                  <a:pt x="10305089" y="3527517"/>
                  <a:pt x="10311503" y="3531079"/>
                  <a:pt x="10314210" y="3538353"/>
                </a:cubicBezTo>
                <a:cubicBezTo>
                  <a:pt x="10361472" y="3659113"/>
                  <a:pt x="10407318" y="3780392"/>
                  <a:pt x="10450858" y="3902477"/>
                </a:cubicBezTo>
                <a:lnTo>
                  <a:pt x="10572255" y="4267200"/>
                </a:lnTo>
                <a:lnTo>
                  <a:pt x="10477642" y="4267200"/>
                </a:lnTo>
                <a:lnTo>
                  <a:pt x="10436479" y="4144570"/>
                </a:lnTo>
                <a:cubicBezTo>
                  <a:pt x="10386976" y="3995354"/>
                  <a:pt x="10333255" y="3848072"/>
                  <a:pt x="10277529" y="3701307"/>
                </a:cubicBezTo>
                <a:cubicBezTo>
                  <a:pt x="10277467" y="3703640"/>
                  <a:pt x="10276853" y="3706334"/>
                  <a:pt x="10276797" y="3708672"/>
                </a:cubicBezTo>
                <a:cubicBezTo>
                  <a:pt x="10284209" y="3854149"/>
                  <a:pt x="10331835" y="3999199"/>
                  <a:pt x="10385906" y="4147031"/>
                </a:cubicBezTo>
                <a:lnTo>
                  <a:pt x="10431445" y="4267200"/>
                </a:lnTo>
                <a:lnTo>
                  <a:pt x="10398237" y="4267200"/>
                </a:lnTo>
                <a:lnTo>
                  <a:pt x="10356661" y="4157302"/>
                </a:lnTo>
                <a:cubicBezTo>
                  <a:pt x="10321871" y="4061517"/>
                  <a:pt x="10289232" y="3966669"/>
                  <a:pt x="10268559" y="3871054"/>
                </a:cubicBezTo>
                <a:cubicBezTo>
                  <a:pt x="10272790" y="3985997"/>
                  <a:pt x="10299544" y="4094770"/>
                  <a:pt x="10340065" y="4201637"/>
                </a:cubicBezTo>
                <a:lnTo>
                  <a:pt x="10368861" y="4267200"/>
                </a:lnTo>
                <a:lnTo>
                  <a:pt x="10267862" y="4267200"/>
                </a:lnTo>
                <a:lnTo>
                  <a:pt x="10236210" y="4185635"/>
                </a:lnTo>
                <a:cubicBezTo>
                  <a:pt x="10169925" y="3991261"/>
                  <a:pt x="10150284" y="3789583"/>
                  <a:pt x="10225980" y="3561061"/>
                </a:cubicBezTo>
                <a:cubicBezTo>
                  <a:pt x="10231424" y="3544935"/>
                  <a:pt x="10272241" y="3523857"/>
                  <a:pt x="10296877" y="3526602"/>
                </a:cubicBezTo>
                <a:close/>
                <a:moveTo>
                  <a:pt x="3429186" y="3458784"/>
                </a:moveTo>
                <a:cubicBezTo>
                  <a:pt x="3434043" y="3458424"/>
                  <a:pt x="3439865" y="3459167"/>
                  <a:pt x="3446761" y="3461278"/>
                </a:cubicBezTo>
                <a:cubicBezTo>
                  <a:pt x="3801752" y="3568638"/>
                  <a:pt x="4119982" y="3746863"/>
                  <a:pt x="4419733" y="3963555"/>
                </a:cubicBezTo>
                <a:cubicBezTo>
                  <a:pt x="4508451" y="4027538"/>
                  <a:pt x="4593765" y="4093753"/>
                  <a:pt x="4659448" y="4172746"/>
                </a:cubicBezTo>
                <a:lnTo>
                  <a:pt x="4719140" y="4267200"/>
                </a:lnTo>
                <a:lnTo>
                  <a:pt x="4641222" y="4267200"/>
                </a:lnTo>
                <a:lnTo>
                  <a:pt x="4599968" y="4207074"/>
                </a:lnTo>
                <a:cubicBezTo>
                  <a:pt x="4478590" y="4057581"/>
                  <a:pt x="4278987" y="3946713"/>
                  <a:pt x="4136093" y="3858466"/>
                </a:cubicBezTo>
                <a:cubicBezTo>
                  <a:pt x="3985171" y="3764831"/>
                  <a:pt x="3831168" y="3687155"/>
                  <a:pt x="3670252" y="3622798"/>
                </a:cubicBez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48555" y="4189447"/>
                  <a:pt x="4498141" y="4221114"/>
                  <a:pt x="4546299" y="4254934"/>
                </a:cubicBezTo>
                <a:lnTo>
                  <a:pt x="4561743" y="4267200"/>
                </a:lnTo>
                <a:lnTo>
                  <a:pt x="4509274" y="4267200"/>
                </a:lnTo>
                <a:lnTo>
                  <a:pt x="4383389" y="4184369"/>
                </a:ln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ubicBezTo>
                  <a:pt x="3768399" y="3765347"/>
                  <a:pt x="3873410" y="3884450"/>
                  <a:pt x="3989938" y="3991685"/>
                </a:cubicBezTo>
                <a:cubicBezTo>
                  <a:pt x="4106468" y="4098916"/>
                  <a:pt x="4234512" y="4194281"/>
                  <a:pt x="4393907" y="4261258"/>
                </a:cubicBezTo>
                <a:lnTo>
                  <a:pt x="4408201" y="4267200"/>
                </a:lnTo>
                <a:lnTo>
                  <a:pt x="4250346" y="4267200"/>
                </a:lnTo>
                <a:lnTo>
                  <a:pt x="4245269" y="4265040"/>
                </a:lnTo>
                <a:cubicBezTo>
                  <a:pt x="4167858" y="4230709"/>
                  <a:pt x="4095232" y="4193560"/>
                  <a:pt x="4036318" y="4147013"/>
                </a:cubicBezTo>
                <a:cubicBezTo>
                  <a:pt x="3810777" y="3969273"/>
                  <a:pt x="3654591" y="3720297"/>
                  <a:pt x="3432098" y="3537312"/>
                </a:cubicBezTo>
                <a:cubicBezTo>
                  <a:pt x="3408505" y="3517876"/>
                  <a:pt x="3395188" y="3461306"/>
                  <a:pt x="3429186" y="3458784"/>
                </a:cubicBezTo>
                <a:close/>
                <a:moveTo>
                  <a:pt x="9334796" y="3456584"/>
                </a:moveTo>
                <a:cubicBezTo>
                  <a:pt x="9406875" y="3608228"/>
                  <a:pt x="9503788" y="3758542"/>
                  <a:pt x="9651570" y="3826505"/>
                </a:cubicBezTo>
                <a:cubicBezTo>
                  <a:pt x="9559808" y="3686686"/>
                  <a:pt x="9456900" y="3564734"/>
                  <a:pt x="9334796" y="3456584"/>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close/>
                <a:moveTo>
                  <a:pt x="1318687" y="3113840"/>
                </a:moveTo>
                <a:cubicBezTo>
                  <a:pt x="1233126" y="3142037"/>
                  <a:pt x="1148133" y="3174161"/>
                  <a:pt x="1066793" y="3212171"/>
                </a:cubicBezTo>
                <a:cubicBezTo>
                  <a:pt x="1042399" y="3223712"/>
                  <a:pt x="1017440" y="3235542"/>
                  <a:pt x="993319" y="3247648"/>
                </a:cubicBez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9790480" y="3078533"/>
                </a:moveTo>
                <a:cubicBezTo>
                  <a:pt x="9782502" y="3134217"/>
                  <a:pt x="9773626" y="3189710"/>
                  <a:pt x="9763295" y="3245370"/>
                </a:cubicBezTo>
                <a:cubicBezTo>
                  <a:pt x="9730259" y="3421320"/>
                  <a:pt x="9693170" y="3586065"/>
                  <a:pt x="9736458" y="3758413"/>
                </a:cubicBezTo>
                <a:cubicBezTo>
                  <a:pt x="9741385" y="3680922"/>
                  <a:pt x="9752472" y="3603320"/>
                  <a:pt x="9763499" y="3528057"/>
                </a:cubicBezTo>
                <a:cubicBezTo>
                  <a:pt x="9778184" y="3430521"/>
                  <a:pt x="9793478" y="3330298"/>
                  <a:pt x="9793906" y="3231157"/>
                </a:cubicBezTo>
                <a:cubicBezTo>
                  <a:pt x="9793949" y="3202011"/>
                  <a:pt x="9792735" y="3172131"/>
                  <a:pt x="9791874" y="3142788"/>
                </a:cubicBezTo>
                <a:cubicBezTo>
                  <a:pt x="9791175" y="3121009"/>
                  <a:pt x="9790832" y="3099770"/>
                  <a:pt x="9790480" y="3078533"/>
                </a:cubicBezTo>
                <a:close/>
                <a:moveTo>
                  <a:pt x="1238695" y="3076820"/>
                </a:moveTo>
                <a:cubicBezTo>
                  <a:pt x="1051055" y="3082190"/>
                  <a:pt x="886407" y="3192548"/>
                  <a:pt x="716371" y="3293249"/>
                </a:cubicBezTo>
                <a:cubicBezTo>
                  <a:pt x="670943" y="3320259"/>
                  <a:pt x="625512" y="3345868"/>
                  <a:pt x="579522" y="3371759"/>
                </a:cubicBezTo>
                <a:cubicBezTo>
                  <a:pt x="586257" y="3369787"/>
                  <a:pt x="592991" y="3367806"/>
                  <a:pt x="600288" y="3365555"/>
                </a:cubicBezTo>
                <a:cubicBezTo>
                  <a:pt x="680240" y="3341573"/>
                  <a:pt x="762713" y="3317034"/>
                  <a:pt x="840692" y="3284921"/>
                </a:cubicBezTo>
                <a:cubicBezTo>
                  <a:pt x="887813" y="3265484"/>
                  <a:pt x="934087" y="3242968"/>
                  <a:pt x="979248" y="3221003"/>
                </a:cubicBezTo>
                <a:cubicBezTo>
                  <a:pt x="1004208" y="3209175"/>
                  <a:pt x="1028322" y="3197074"/>
                  <a:pt x="1053282" y="3185247"/>
                </a:cubicBez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591522" y="3395900"/>
                  <a:pt x="5656650" y="3795361"/>
                  <a:pt x="5567647" y="4190286"/>
                </a:cubicBezTo>
                <a:lnTo>
                  <a:pt x="5545854" y="4267200"/>
                </a:lnTo>
                <a:lnTo>
                  <a:pt x="5391871" y="4267200"/>
                </a:lnTo>
                <a:lnTo>
                  <a:pt x="5318171" y="4175818"/>
                </a:lnTo>
                <a:cubicBezTo>
                  <a:pt x="5204859" y="4048423"/>
                  <a:pt x="5075331" y="3936412"/>
                  <a:pt x="4943646" y="3822916"/>
                </a:cubicBezTo>
                <a:cubicBezTo>
                  <a:pt x="4828850" y="3724110"/>
                  <a:pt x="4714058" y="3625311"/>
                  <a:pt x="4594837" y="3532274"/>
                </a:cubicBezTo>
                <a:cubicBezTo>
                  <a:pt x="4562450" y="3507077"/>
                  <a:pt x="4474786" y="3410282"/>
                  <a:pt x="4441737" y="3399734"/>
                </a:cubicBez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55961" y="4107518"/>
                  <a:pt x="5200834" y="4148352"/>
                  <a:pt x="5246890" y="4187633"/>
                </a:cubicBezTo>
                <a:lnTo>
                  <a:pt x="5347266" y="4267200"/>
                </a:lnTo>
                <a:lnTo>
                  <a:pt x="5164092" y="4267200"/>
                </a:lnTo>
                <a:lnTo>
                  <a:pt x="5108945" y="4232176"/>
                </a:lnTo>
                <a:cubicBezTo>
                  <a:pt x="4772838" y="3999708"/>
                  <a:pt x="4490756" y="358196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8380397" y="2896659"/>
                </a:moveTo>
                <a:cubicBezTo>
                  <a:pt x="8455275" y="3038078"/>
                  <a:pt x="8545153" y="3173735"/>
                  <a:pt x="8634801" y="3304169"/>
                </a:cubicBezTo>
                <a:cubicBezTo>
                  <a:pt x="8726195" y="3437326"/>
                  <a:pt x="8821496" y="3600936"/>
                  <a:pt x="8971448" y="3675946"/>
                </a:cubicBezTo>
                <a:cubicBezTo>
                  <a:pt x="8910775" y="3621244"/>
                  <a:pt x="8864937" y="3553231"/>
                  <a:pt x="8820691" y="3486482"/>
                </a:cubicBezTo>
                <a:cubicBezTo>
                  <a:pt x="8816331" y="3480073"/>
                  <a:pt x="8811972" y="3473665"/>
                  <a:pt x="8807612" y="3467256"/>
                </a:cubicBezTo>
                <a:cubicBezTo>
                  <a:pt x="8727274" y="3347730"/>
                  <a:pt x="8640362" y="3230102"/>
                  <a:pt x="8556796" y="3116474"/>
                </a:cubicBezTo>
                <a:cubicBezTo>
                  <a:pt x="8515702" y="3060746"/>
                  <a:pt x="8472667" y="3003195"/>
                  <a:pt x="8427018" y="2948853"/>
                </a:cubicBezTo>
                <a:cubicBezTo>
                  <a:pt x="8411728" y="2931040"/>
                  <a:pt x="8396239" y="2914119"/>
                  <a:pt x="8380397" y="2896659"/>
                </a:cubicBezTo>
                <a:close/>
                <a:moveTo>
                  <a:pt x="9831020" y="2871730"/>
                </a:moveTo>
                <a:lnTo>
                  <a:pt x="9827707" y="2915231"/>
                </a:lnTo>
                <a:cubicBezTo>
                  <a:pt x="9824540" y="2960178"/>
                  <a:pt x="9821168" y="3006017"/>
                  <a:pt x="9820699" y="3051540"/>
                </a:cubicBezTo>
                <a:cubicBezTo>
                  <a:pt x="9820458" y="3081589"/>
                  <a:pt x="9821664" y="3111470"/>
                  <a:pt x="9822525" y="3140814"/>
                </a:cubicBezTo>
                <a:cubicBezTo>
                  <a:pt x="9823738" y="3170696"/>
                  <a:pt x="9824947" y="3200579"/>
                  <a:pt x="9824704" y="3230628"/>
                </a:cubicBezTo>
                <a:cubicBezTo>
                  <a:pt x="9823869" y="3331557"/>
                  <a:pt x="9808712" y="3433224"/>
                  <a:pt x="9793821" y="3531652"/>
                </a:cubicBezTo>
                <a:cubicBezTo>
                  <a:pt x="9783066" y="3603683"/>
                  <a:pt x="9772446" y="3677150"/>
                  <a:pt x="9767436" y="3750864"/>
                </a:cubicBezTo>
                <a:cubicBezTo>
                  <a:pt x="9782786" y="3724954"/>
                  <a:pt x="9799440" y="3697443"/>
                  <a:pt x="9814477" y="3662531"/>
                </a:cubicBezTo>
                <a:cubicBezTo>
                  <a:pt x="9926754" y="3406015"/>
                  <a:pt x="9892054" y="3133900"/>
                  <a:pt x="9831020" y="2871730"/>
                </a:cubicBezTo>
                <a:close/>
                <a:moveTo>
                  <a:pt x="8380521" y="2850596"/>
                </a:moveTo>
                <a:cubicBezTo>
                  <a:pt x="8404481" y="2875897"/>
                  <a:pt x="8428794" y="2901731"/>
                  <a:pt x="8451446" y="2928627"/>
                </a:cubicBezTo>
                <a:cubicBezTo>
                  <a:pt x="8497446" y="2983517"/>
                  <a:pt x="8540828" y="3041610"/>
                  <a:pt x="8582269" y="3097880"/>
                </a:cubicBezTo>
                <a:cubicBezTo>
                  <a:pt x="8666744" y="3211700"/>
                  <a:pt x="8753998" y="3329876"/>
                  <a:pt x="8833783" y="3449753"/>
                </a:cubicBezTo>
                <a:cubicBezTo>
                  <a:pt x="8838143" y="3456162"/>
                  <a:pt x="8842503" y="3462572"/>
                  <a:pt x="8846863" y="3468981"/>
                </a:cubicBezTo>
                <a:cubicBezTo>
                  <a:pt x="8881714" y="3521040"/>
                  <a:pt x="8917610" y="3574725"/>
                  <a:pt x="8960046" y="3620389"/>
                </a:cubicBezTo>
                <a:cubicBezTo>
                  <a:pt x="8847240" y="3316219"/>
                  <a:pt x="8665033" y="3014288"/>
                  <a:pt x="8380521" y="2850596"/>
                </a:cubicBezTo>
                <a:close/>
                <a:moveTo>
                  <a:pt x="9854151" y="2642862"/>
                </a:moveTo>
                <a:cubicBezTo>
                  <a:pt x="9862376" y="2644690"/>
                  <a:pt x="9868748" y="2649859"/>
                  <a:pt x="9871341" y="2659697"/>
                </a:cubicBezTo>
                <a:cubicBezTo>
                  <a:pt x="9936549" y="2907705"/>
                  <a:pt x="10004418" y="3164740"/>
                  <a:pt x="9966678" y="3423399"/>
                </a:cubicBezTo>
                <a:cubicBezTo>
                  <a:pt x="9951724" y="3524170"/>
                  <a:pt x="9914841" y="3605244"/>
                  <a:pt x="9880832" y="3700562"/>
                </a:cubicBezTo>
                <a:cubicBezTo>
                  <a:pt x="9817639" y="3880472"/>
                  <a:pt x="9825316" y="4002022"/>
                  <a:pt x="9896024" y="4178295"/>
                </a:cubicBezTo>
                <a:lnTo>
                  <a:pt x="10028060" y="4267200"/>
                </a:lnTo>
                <a:lnTo>
                  <a:pt x="9651813" y="4267200"/>
                </a:lnTo>
                <a:lnTo>
                  <a:pt x="9814527" y="4248048"/>
                </a:lnTo>
                <a:cubicBezTo>
                  <a:pt x="9748431" y="4225943"/>
                  <a:pt x="9681848" y="4217991"/>
                  <a:pt x="9615182" y="4220499"/>
                </a:cubicBezTo>
                <a:cubicBezTo>
                  <a:pt x="9565183" y="4222381"/>
                  <a:pt x="9515136" y="4230147"/>
                  <a:pt x="9465210" y="4242240"/>
                </a:cubicBezTo>
                <a:lnTo>
                  <a:pt x="9387108" y="4267200"/>
                </a:lnTo>
                <a:lnTo>
                  <a:pt x="9268441" y="4267200"/>
                </a:lnTo>
                <a:lnTo>
                  <a:pt x="9307676" y="4251276"/>
                </a:lnTo>
                <a:cubicBezTo>
                  <a:pt x="9459842" y="4196603"/>
                  <a:pt x="9613869" y="4164948"/>
                  <a:pt x="9761570" y="4182283"/>
                </a:cubicBezTo>
                <a:cubicBezTo>
                  <a:pt x="9633677" y="4101602"/>
                  <a:pt x="9502269" y="4023929"/>
                  <a:pt x="9368237" y="3949470"/>
                </a:cubicBezTo>
                <a:cubicBezTo>
                  <a:pt x="9363677" y="3950852"/>
                  <a:pt x="9358768" y="3951697"/>
                  <a:pt x="9354614" y="3951288"/>
                </a:cubicBezTo>
                <a:cubicBezTo>
                  <a:pt x="9045666" y="4112095"/>
                  <a:pt x="8711508" y="4184792"/>
                  <a:pt x="8364351" y="4159267"/>
                </a:cubicBezTo>
                <a:cubicBezTo>
                  <a:pt x="8322605" y="4156073"/>
                  <a:pt x="8373028" y="4125362"/>
                  <a:pt x="8386567" y="4119760"/>
                </a:cubicBezTo>
                <a:cubicBezTo>
                  <a:pt x="8661942" y="4017222"/>
                  <a:pt x="8938634" y="3857115"/>
                  <a:pt x="9231713" y="3873539"/>
                </a:cubicBezTo>
                <a:cubicBezTo>
                  <a:pt x="9162796" y="3836374"/>
                  <a:pt x="9093324" y="3799562"/>
                  <a:pt x="9023301" y="3763109"/>
                </a:cubicBezTo>
                <a:cubicBezTo>
                  <a:pt x="9018245" y="3762512"/>
                  <a:pt x="9014299" y="3761207"/>
                  <a:pt x="9010556" y="3758998"/>
                </a:cubicBezTo>
                <a:cubicBezTo>
                  <a:pt x="8818026" y="3719652"/>
                  <a:pt x="8714888" y="3571783"/>
                  <a:pt x="8604324" y="3417171"/>
                </a:cubicBezTo>
                <a:cubicBezTo>
                  <a:pt x="8460937" y="3216099"/>
                  <a:pt x="8313620" y="2999153"/>
                  <a:pt x="8218577" y="2770227"/>
                </a:cubicBezTo>
                <a:cubicBezTo>
                  <a:pt x="8215211" y="2762227"/>
                  <a:pt x="8217371" y="2755481"/>
                  <a:pt x="8222774" y="2749954"/>
                </a:cubicBezTo>
                <a:cubicBezTo>
                  <a:pt x="8238990" y="2733370"/>
                  <a:pt x="8284424" y="2727735"/>
                  <a:pt x="8297623" y="2731935"/>
                </a:cubicBezTo>
                <a:cubicBezTo>
                  <a:pt x="8726387" y="2883841"/>
                  <a:pt x="8964880" y="3311498"/>
                  <a:pt x="9090618" y="3716225"/>
                </a:cubicBezTo>
                <a:cubicBezTo>
                  <a:pt x="9321070" y="3835548"/>
                  <a:pt x="9546131" y="3959850"/>
                  <a:pt x="9762441" y="4093587"/>
                </a:cubicBezTo>
                <a:cubicBezTo>
                  <a:pt x="9739891" y="4035197"/>
                  <a:pt x="9720655" y="3974696"/>
                  <a:pt x="9717826" y="3916719"/>
                </a:cubicBezTo>
                <a:cubicBezTo>
                  <a:pt x="9716379" y="3916883"/>
                  <a:pt x="9714371" y="3917401"/>
                  <a:pt x="9713123" y="3916663"/>
                </a:cubicBezTo>
                <a:cubicBezTo>
                  <a:pt x="9419408" y="3876118"/>
                  <a:pt x="9276568" y="3571232"/>
                  <a:pt x="9175594" y="3326950"/>
                </a:cubicBezTo>
                <a:cubicBezTo>
                  <a:pt x="9162477" y="3295477"/>
                  <a:pt x="9234580" y="3273123"/>
                  <a:pt x="9253941" y="3287566"/>
                </a:cubicBezTo>
                <a:cubicBezTo>
                  <a:pt x="9396995" y="3390749"/>
                  <a:pt x="9519263" y="3506453"/>
                  <a:pt x="9625671" y="3639960"/>
                </a:cubicBezTo>
                <a:cubicBezTo>
                  <a:pt x="9622492" y="3540061"/>
                  <a:pt x="9637797" y="3439839"/>
                  <a:pt x="9656881" y="3333361"/>
                </a:cubicBezTo>
                <a:cubicBezTo>
                  <a:pt x="9696972" y="3116116"/>
                  <a:pt x="9713720" y="2891570"/>
                  <a:pt x="9782066" y="2680771"/>
                </a:cubicBezTo>
                <a:cubicBezTo>
                  <a:pt x="9788129" y="2661952"/>
                  <a:pt x="9829478" y="2637374"/>
                  <a:pt x="9854151" y="2642862"/>
                </a:cubicBezTo>
                <a:close/>
                <a:moveTo>
                  <a:pt x="11114299" y="2390555"/>
                </a:moveTo>
                <a:lnTo>
                  <a:pt x="11113373" y="2392739"/>
                </a:lnTo>
                <a:lnTo>
                  <a:pt x="11117197" y="2394358"/>
                </a:lnTo>
                <a:cubicBezTo>
                  <a:pt x="11116333" y="2393349"/>
                  <a:pt x="11115474" y="2392343"/>
                  <a:pt x="11114299" y="2390555"/>
                </a:cubicBezTo>
                <a:close/>
                <a:moveTo>
                  <a:pt x="10506276" y="2118977"/>
                </a:moveTo>
                <a:cubicBezTo>
                  <a:pt x="10510550" y="2257918"/>
                  <a:pt x="10470507" y="2393544"/>
                  <a:pt x="10431542" y="2525128"/>
                </a:cubicBezTo>
                <a:cubicBezTo>
                  <a:pt x="10417502" y="2571972"/>
                  <a:pt x="10403548" y="2620144"/>
                  <a:pt x="10391375" y="2667145"/>
                </a:cubicBezTo>
                <a:cubicBezTo>
                  <a:pt x="10377290" y="2721696"/>
                  <a:pt x="10366481" y="2777642"/>
                  <a:pt x="10355047" y="2832031"/>
                </a:cubicBezTo>
                <a:lnTo>
                  <a:pt x="10336080" y="2927011"/>
                </a:lnTo>
                <a:cubicBezTo>
                  <a:pt x="10349636" y="2893472"/>
                  <a:pt x="10367643" y="2846374"/>
                  <a:pt x="10389394" y="2782834"/>
                </a:cubicBezTo>
                <a:cubicBezTo>
                  <a:pt x="10448427" y="2611467"/>
                  <a:pt x="10546967" y="2325483"/>
                  <a:pt x="10506276" y="2118977"/>
                </a:cubicBezTo>
                <a:close/>
                <a:moveTo>
                  <a:pt x="11538179" y="2090376"/>
                </a:moveTo>
                <a:cubicBezTo>
                  <a:pt x="11552237" y="2136248"/>
                  <a:pt x="11565750" y="2181883"/>
                  <a:pt x="11577479" y="2228695"/>
                </a:cubicBezTo>
                <a:lnTo>
                  <a:pt x="11586754" y="2266098"/>
                </a:lnTo>
                <a:cubicBezTo>
                  <a:pt x="11593656" y="2295423"/>
                  <a:pt x="11600787" y="2324193"/>
                  <a:pt x="11609011" y="2353427"/>
                </a:cubicBezTo>
                <a:cubicBezTo>
                  <a:pt x="11644349" y="2475257"/>
                  <a:pt x="11704023" y="2591295"/>
                  <a:pt x="11761579" y="2703223"/>
                </a:cubicBezTo>
                <a:cubicBezTo>
                  <a:pt x="11802170" y="2782214"/>
                  <a:pt x="11843944" y="2862994"/>
                  <a:pt x="11877711" y="2947465"/>
                </a:cubicBezTo>
                <a:cubicBezTo>
                  <a:pt x="11815017" y="2640863"/>
                  <a:pt x="11724956" y="2342636"/>
                  <a:pt x="11538179" y="2090376"/>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11488421" y="2034549"/>
                </a:moveTo>
                <a:cubicBezTo>
                  <a:pt x="11459234" y="2371132"/>
                  <a:pt x="11651925" y="2658088"/>
                  <a:pt x="11840356" y="2932293"/>
                </a:cubicBezTo>
                <a:cubicBezTo>
                  <a:pt x="11809128" y="2858555"/>
                  <a:pt x="11772688" y="2786473"/>
                  <a:pt x="11736331" y="2715710"/>
                </a:cubicBezTo>
                <a:cubicBezTo>
                  <a:pt x="11678147" y="2602235"/>
                  <a:pt x="11617611" y="2485181"/>
                  <a:pt x="11581560" y="2360474"/>
                </a:cubicBezTo>
                <a:cubicBezTo>
                  <a:pt x="11573334" y="2331239"/>
                  <a:pt x="11565889" y="2301693"/>
                  <a:pt x="11558442" y="2272139"/>
                </a:cubicBezTo>
                <a:lnTo>
                  <a:pt x="11549169" y="2234734"/>
                </a:lnTo>
                <a:cubicBezTo>
                  <a:pt x="11532130" y="2167007"/>
                  <a:pt x="11511443" y="2100302"/>
                  <a:pt x="11488421" y="2034549"/>
                </a:cubicBezTo>
                <a:close/>
                <a:moveTo>
                  <a:pt x="10468916" y="2032338"/>
                </a:moveTo>
                <a:cubicBezTo>
                  <a:pt x="10450533" y="2081859"/>
                  <a:pt x="10434093" y="2132840"/>
                  <a:pt x="10421480" y="2185446"/>
                </a:cubicBezTo>
                <a:cubicBezTo>
                  <a:pt x="10388668" y="2317695"/>
                  <a:pt x="10374105" y="2457032"/>
                  <a:pt x="10351264" y="2591574"/>
                </a:cubicBezTo>
                <a:cubicBezTo>
                  <a:pt x="10332355" y="2700098"/>
                  <a:pt x="10281261" y="2959166"/>
                  <a:pt x="10294485" y="2991809"/>
                </a:cubicBezTo>
                <a:lnTo>
                  <a:pt x="10327850" y="2826310"/>
                </a:lnTo>
                <a:cubicBezTo>
                  <a:pt x="10338741" y="2771690"/>
                  <a:pt x="10350331" y="2715434"/>
                  <a:pt x="10364099" y="2660098"/>
                </a:cubicBezTo>
                <a:cubicBezTo>
                  <a:pt x="10376185" y="2611783"/>
                  <a:pt x="10390682" y="2563843"/>
                  <a:pt x="10404725" y="2516991"/>
                </a:cubicBezTo>
                <a:cubicBezTo>
                  <a:pt x="10443463" y="2385961"/>
                  <a:pt x="10483500" y="2250332"/>
                  <a:pt x="10478071" y="2114122"/>
                </a:cubicBezTo>
                <a:cubicBezTo>
                  <a:pt x="10476867" y="2086568"/>
                  <a:pt x="10473555" y="2059413"/>
                  <a:pt x="10468916" y="2032338"/>
                </a:cubicBezTo>
                <a:close/>
                <a:moveTo>
                  <a:pt x="10573132" y="1991479"/>
                </a:moveTo>
                <a:cubicBezTo>
                  <a:pt x="10722027" y="2144650"/>
                  <a:pt x="10877543" y="2280670"/>
                  <a:pt x="11066880" y="2371770"/>
                </a:cubicBezTo>
                <a:cubicBezTo>
                  <a:pt x="10930664" y="2234271"/>
                  <a:pt x="10767866" y="2088089"/>
                  <a:pt x="10573132" y="1991479"/>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lnTo>
                  <a:pt x="5764974" y="2799609"/>
                </a:ln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10578769" y="1962963"/>
                </a:moveTo>
                <a:cubicBezTo>
                  <a:pt x="10773649" y="2057701"/>
                  <a:pt x="10936285" y="2201237"/>
                  <a:pt x="11073823" y="2338658"/>
                </a:cubicBezTo>
                <a:cubicBezTo>
                  <a:pt x="10938241" y="2169232"/>
                  <a:pt x="10752627" y="1968969"/>
                  <a:pt x="10578769" y="1962963"/>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9518298" y="1338235"/>
                </a:moveTo>
                <a:cubicBezTo>
                  <a:pt x="9531977" y="1651120"/>
                  <a:pt x="9677527" y="1999242"/>
                  <a:pt x="9838009" y="2272553"/>
                </a:cubicBezTo>
                <a:cubicBezTo>
                  <a:pt x="9825312" y="2235634"/>
                  <a:pt x="9815180" y="2197225"/>
                  <a:pt x="9805906" y="2159819"/>
                </a:cubicBezTo>
                <a:lnTo>
                  <a:pt x="9801623" y="2142555"/>
                </a:lnTo>
                <a:cubicBezTo>
                  <a:pt x="9756626" y="1964482"/>
                  <a:pt x="9698390" y="1787247"/>
                  <a:pt x="9628671" y="1617375"/>
                </a:cubicBezTo>
                <a:cubicBezTo>
                  <a:pt x="9618364" y="1593060"/>
                  <a:pt x="9608603" y="1568967"/>
                  <a:pt x="9598299" y="1544643"/>
                </a:cubicBezTo>
                <a:cubicBezTo>
                  <a:pt x="9570133" y="1477354"/>
                  <a:pt x="9541339" y="1408510"/>
                  <a:pt x="9518298" y="1338235"/>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9528078" y="1278636"/>
                </a:moveTo>
                <a:cubicBezTo>
                  <a:pt x="9552982" y="1365794"/>
                  <a:pt x="9588937" y="1451189"/>
                  <a:pt x="9623946" y="1534260"/>
                </a:cubicBezTo>
                <a:lnTo>
                  <a:pt x="9654858" y="1607218"/>
                </a:lnTo>
                <a:cubicBezTo>
                  <a:pt x="9724183" y="1774989"/>
                  <a:pt x="9781702" y="1949347"/>
                  <a:pt x="9826304" y="2125320"/>
                </a:cubicBezTo>
                <a:cubicBezTo>
                  <a:pt x="9794296" y="1963695"/>
                  <a:pt x="9753660" y="1804203"/>
                  <a:pt x="9701198" y="1646797"/>
                </a:cubicBezTo>
                <a:cubicBezTo>
                  <a:pt x="9655682" y="1511000"/>
                  <a:pt x="9586050" y="1397178"/>
                  <a:pt x="9528078" y="1278636"/>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9441752" y="1245311"/>
                </a:moveTo>
                <a:cubicBezTo>
                  <a:pt x="9367449" y="1271794"/>
                  <a:pt x="9313207" y="1329954"/>
                  <a:pt x="9278979" y="1406236"/>
                </a:cubicBezTo>
                <a:cubicBezTo>
                  <a:pt x="9261017" y="1445630"/>
                  <a:pt x="9242585" y="1502850"/>
                  <a:pt x="9235540" y="1546869"/>
                </a:cubicBezTo>
                <a:cubicBezTo>
                  <a:pt x="9223867" y="1618535"/>
                  <a:pt x="9230001" y="1614698"/>
                  <a:pt x="9264074" y="1557016"/>
                </a:cubicBezTo>
                <a:cubicBezTo>
                  <a:pt x="9325587" y="1454296"/>
                  <a:pt x="9384605" y="1349880"/>
                  <a:pt x="9441752" y="1245311"/>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cubicBezTo>
                  <a:pt x="6567440" y="1204628"/>
                  <a:pt x="6586456" y="1194658"/>
                  <a:pt x="6605473" y="1184686"/>
                </a:cubicBezTo>
                <a:cubicBezTo>
                  <a:pt x="6633823" y="1169483"/>
                  <a:pt x="6662531" y="1154778"/>
                  <a:pt x="6691602" y="1140573"/>
                </a:cubicBezTo>
                <a:close/>
                <a:moveTo>
                  <a:pt x="4002475" y="1037802"/>
                </a:moveTo>
                <a:cubicBezTo>
                  <a:pt x="4001933" y="1038196"/>
                  <a:pt x="4000861" y="1038973"/>
                  <a:pt x="4000324" y="1039362"/>
                </a:cubicBezTo>
                <a:cubicBezTo>
                  <a:pt x="4001046" y="1040360"/>
                  <a:pt x="4002134" y="1041861"/>
                  <a:pt x="4002862" y="1042866"/>
                </a:cubicBez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473491" y="3921431"/>
                  <a:pt x="1402113" y="4025542"/>
                  <a:pt x="1325720" y="4125411"/>
                </a:cubicBezTo>
                <a:lnTo>
                  <a:pt x="1206279" y="4267200"/>
                </a:lnTo>
                <a:lnTo>
                  <a:pt x="1115040" y="4267200"/>
                </a:lnTo>
                <a:lnTo>
                  <a:pt x="1258195" y="4099624"/>
                </a:lnTo>
                <a:cubicBezTo>
                  <a:pt x="1315987" y="4027073"/>
                  <a:pt x="1371166" y="3952247"/>
                  <a:pt x="1423113" y="3874565"/>
                </a:cubicBezTo>
                <a:lnTo>
                  <a:pt x="1260565" y="4031982"/>
                </a:lnTo>
                <a:cubicBezTo>
                  <a:pt x="1197929" y="4092559"/>
                  <a:pt x="1134310" y="4154329"/>
                  <a:pt x="1073327" y="4218727"/>
                </a:cubicBezTo>
                <a:lnTo>
                  <a:pt x="1032294" y="4267200"/>
                </a:lnTo>
                <a:lnTo>
                  <a:pt x="993830" y="4267200"/>
                </a:lnTo>
                <a:lnTo>
                  <a:pt x="1051860" y="4198693"/>
                </a:lnTo>
                <a:cubicBezTo>
                  <a:pt x="1113440" y="4133732"/>
                  <a:pt x="1177549" y="4071540"/>
                  <a:pt x="1240607" y="4010401"/>
                </a:cubicBezTo>
                <a:lnTo>
                  <a:pt x="1310106" y="3943217"/>
                </a:lnTo>
                <a:cubicBezTo>
                  <a:pt x="1174685" y="4033303"/>
                  <a:pt x="1054913" y="4139624"/>
                  <a:pt x="952103" y="4265972"/>
                </a:cubicBezTo>
                <a:lnTo>
                  <a:pt x="951207" y="4267200"/>
                </a:lnTo>
                <a:lnTo>
                  <a:pt x="862760" y="4267200"/>
                </a:lnTo>
                <a:lnTo>
                  <a:pt x="909145" y="4199225"/>
                </a:lnTo>
                <a:cubicBezTo>
                  <a:pt x="998789" y="4086824"/>
                  <a:pt x="1101084" y="3991246"/>
                  <a:pt x="1214067" y="3908561"/>
                </a:cubicBezTo>
                <a:cubicBezTo>
                  <a:pt x="1023317" y="3973399"/>
                  <a:pt x="824392" y="4020568"/>
                  <a:pt x="640967" y="4105601"/>
                </a:cubicBezTo>
                <a:cubicBezTo>
                  <a:pt x="549674" y="4147907"/>
                  <a:pt x="460581" y="4194508"/>
                  <a:pt x="372807" y="4243651"/>
                </a:cubicBezTo>
                <a:lnTo>
                  <a:pt x="332830" y="4267200"/>
                </a:lnTo>
                <a:lnTo>
                  <a:pt x="168301" y="4267200"/>
                </a:lnTo>
                <a:lnTo>
                  <a:pt x="278002" y="4201399"/>
                </a:lnTo>
                <a:cubicBezTo>
                  <a:pt x="359885" y="4153808"/>
                  <a:pt x="442683" y="4107866"/>
                  <a:pt x="527241" y="4065078"/>
                </a:cubicBezTo>
                <a:cubicBezTo>
                  <a:pt x="838255" y="3908281"/>
                  <a:pt x="1212318" y="3863093"/>
                  <a:pt x="1510397" y="3684705"/>
                </a:cubicBezTo>
                <a:cubicBezTo>
                  <a:pt x="1390337" y="3729510"/>
                  <a:pt x="1267181" y="3766747"/>
                  <a:pt x="1146550" y="3802012"/>
                </a:cubicBezTo>
                <a:cubicBezTo>
                  <a:pt x="997862" y="3845736"/>
                  <a:pt x="843568" y="3890871"/>
                  <a:pt x="698834" y="3952272"/>
                </a:cubicBezTo>
                <a:cubicBezTo>
                  <a:pt x="519814" y="4027898"/>
                  <a:pt x="352828" y="4127506"/>
                  <a:pt x="192528" y="4236299"/>
                </a:cubicBezTo>
                <a:lnTo>
                  <a:pt x="148586" y="4267200"/>
                </a:lnTo>
                <a:lnTo>
                  <a:pt x="98116" y="4267200"/>
                </a:lnTo>
                <a:lnTo>
                  <a:pt x="169669" y="4216852"/>
                </a:lnTo>
                <a:cubicBezTo>
                  <a:pt x="333361" y="4105506"/>
                  <a:pt x="504130" y="4002947"/>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ubicBezTo>
                  <a:pt x="1247578" y="3654578"/>
                  <a:pt x="1180153" y="3656293"/>
                  <a:pt x="1109304" y="3669030"/>
                </a:cubicBezTo>
                <a:cubicBezTo>
                  <a:pt x="794692" y="3725281"/>
                  <a:pt x="516258" y="3901624"/>
                  <a:pt x="258951" y="4111994"/>
                </a:cubicBezTo>
                <a:lnTo>
                  <a:pt x="80807" y="4267200"/>
                </a:lnTo>
                <a:lnTo>
                  <a:pt x="0" y="4267200"/>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12149131" y="959050"/>
                </a:moveTo>
                <a:cubicBezTo>
                  <a:pt x="12135265" y="975072"/>
                  <a:pt x="12121401" y="991089"/>
                  <a:pt x="12105664" y="1006960"/>
                </a:cubicBezTo>
                <a:cubicBezTo>
                  <a:pt x="12040174" y="1071943"/>
                  <a:pt x="11966532" y="1125748"/>
                  <a:pt x="11883102" y="1184424"/>
                </a:cubicBezTo>
                <a:cubicBezTo>
                  <a:pt x="11822339" y="1227583"/>
                  <a:pt x="11746281" y="1281016"/>
                  <a:pt x="11665174" y="1317493"/>
                </a:cubicBezTo>
                <a:cubicBezTo>
                  <a:pt x="11640620" y="1328342"/>
                  <a:pt x="11615753" y="1338416"/>
                  <a:pt x="11590337" y="1348256"/>
                </a:cubicBezTo>
                <a:cubicBezTo>
                  <a:pt x="11556383" y="1361567"/>
                  <a:pt x="11523739" y="1374791"/>
                  <a:pt x="11492588" y="1390573"/>
                </a:cubicBezTo>
                <a:cubicBezTo>
                  <a:pt x="11632969" y="1358579"/>
                  <a:pt x="11770492" y="1298342"/>
                  <a:pt x="11888865" y="1220988"/>
                </a:cubicBezTo>
                <a:cubicBezTo>
                  <a:pt x="11984266" y="1158366"/>
                  <a:pt x="12085135" y="1064584"/>
                  <a:pt x="12149131" y="959050"/>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12190084" y="854709"/>
                </a:moveTo>
                <a:cubicBezTo>
                  <a:pt x="12181324" y="863235"/>
                  <a:pt x="12172252" y="870980"/>
                  <a:pt x="12162947" y="879275"/>
                </a:cubicBezTo>
                <a:cubicBezTo>
                  <a:pt x="12028326" y="998039"/>
                  <a:pt x="11883371" y="1121443"/>
                  <a:pt x="11721478" y="1216434"/>
                </a:cubicBezTo>
                <a:lnTo>
                  <a:pt x="11680712" y="1239730"/>
                </a:lnTo>
                <a:cubicBezTo>
                  <a:pt x="11620220" y="1274640"/>
                  <a:pt x="11558177" y="1310180"/>
                  <a:pt x="11505347" y="1352837"/>
                </a:cubicBezTo>
                <a:cubicBezTo>
                  <a:pt x="11530133" y="1341442"/>
                  <a:pt x="11555544" y="1331600"/>
                  <a:pt x="11580962" y="1321759"/>
                </a:cubicBezTo>
                <a:cubicBezTo>
                  <a:pt x="11605590" y="1312227"/>
                  <a:pt x="11630227" y="1302697"/>
                  <a:pt x="11654234" y="1291618"/>
                </a:cubicBezTo>
                <a:cubicBezTo>
                  <a:pt x="11733018" y="1256083"/>
                  <a:pt x="11807521" y="1203284"/>
                  <a:pt x="11867274" y="1160983"/>
                </a:cubicBezTo>
                <a:cubicBezTo>
                  <a:pt x="11949151" y="1102940"/>
                  <a:pt x="12022324" y="1050225"/>
                  <a:pt x="12086035" y="986418"/>
                </a:cubicBezTo>
                <a:cubicBezTo>
                  <a:pt x="12128278" y="944429"/>
                  <a:pt x="12163191" y="899980"/>
                  <a:pt x="12190084" y="854709"/>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cubicBezTo>
                  <a:pt x="5405093" y="912428"/>
                  <a:pt x="5432627" y="913077"/>
                  <a:pt x="5460148" y="911442"/>
                </a:cubicBez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8924104" y="777000"/>
                </a:moveTo>
                <a:cubicBezTo>
                  <a:pt x="8923664" y="782606"/>
                  <a:pt x="8922673" y="787979"/>
                  <a:pt x="8921999" y="794136"/>
                </a:cubicBezTo>
                <a:cubicBezTo>
                  <a:pt x="8919582" y="810498"/>
                  <a:pt x="8917940" y="826538"/>
                  <a:pt x="8916066" y="843129"/>
                </a:cubicBezTo>
                <a:cubicBezTo>
                  <a:pt x="8910698" y="896870"/>
                  <a:pt x="8909926" y="951907"/>
                  <a:pt x="8909852" y="1005313"/>
                </a:cubicBezTo>
                <a:cubicBezTo>
                  <a:pt x="8907936" y="1206014"/>
                  <a:pt x="8906433" y="1413328"/>
                  <a:pt x="8936982" y="1614896"/>
                </a:cubicBezTo>
                <a:lnTo>
                  <a:pt x="8939706" y="1632791"/>
                </a:lnTo>
                <a:lnTo>
                  <a:pt x="8946691" y="1680170"/>
                </a:lnTo>
                <a:cubicBezTo>
                  <a:pt x="8947341" y="1669501"/>
                  <a:pt x="8947217" y="1659149"/>
                  <a:pt x="8947643" y="1649028"/>
                </a:cubicBezTo>
                <a:cubicBezTo>
                  <a:pt x="8950646" y="1394060"/>
                  <a:pt x="8954155" y="1130296"/>
                  <a:pt x="8931687" y="871628"/>
                </a:cubicBezTo>
                <a:lnTo>
                  <a:pt x="8929804" y="850229"/>
                </a:lnTo>
                <a:cubicBezTo>
                  <a:pt x="8927750" y="826182"/>
                  <a:pt x="8925696" y="802134"/>
                  <a:pt x="8924104" y="777000"/>
                </a:cubicBezTo>
                <a:close/>
                <a:moveTo>
                  <a:pt x="8951219" y="764662"/>
                </a:moveTo>
                <a:cubicBezTo>
                  <a:pt x="8952434" y="792211"/>
                  <a:pt x="8955277" y="820458"/>
                  <a:pt x="8957270" y="847698"/>
                </a:cubicBezTo>
                <a:lnTo>
                  <a:pt x="8959153" y="869097"/>
                </a:lnTo>
                <a:cubicBezTo>
                  <a:pt x="8981354" y="1119277"/>
                  <a:pt x="8978808" y="1373147"/>
                  <a:pt x="8976081" y="1619865"/>
                </a:cubicBezTo>
                <a:cubicBezTo>
                  <a:pt x="9043646" y="1335574"/>
                  <a:pt x="9035127" y="1045475"/>
                  <a:pt x="8951219" y="764662"/>
                </a:cubicBezTo>
                <a:close/>
                <a:moveTo>
                  <a:pt x="8898081" y="630137"/>
                </a:moveTo>
                <a:cubicBezTo>
                  <a:pt x="8735190" y="940376"/>
                  <a:pt x="8800852" y="1302315"/>
                  <a:pt x="8910095" y="1626691"/>
                </a:cubicBezTo>
                <a:lnTo>
                  <a:pt x="8908822" y="1619067"/>
                </a:lnTo>
                <a:cubicBezTo>
                  <a:pt x="8877873" y="1415398"/>
                  <a:pt x="8879292" y="1206762"/>
                  <a:pt x="8881669" y="1004967"/>
                </a:cubicBezTo>
                <a:cubicBezTo>
                  <a:pt x="8881975" y="951016"/>
                  <a:pt x="8882434" y="895204"/>
                  <a:pt x="8888265" y="840369"/>
                </a:cubicBezTo>
                <a:cubicBezTo>
                  <a:pt x="8890137" y="823783"/>
                  <a:pt x="8892011" y="807192"/>
                  <a:pt x="8894429" y="790831"/>
                </a:cubicBezTo>
                <a:cubicBezTo>
                  <a:pt x="8901122" y="737010"/>
                  <a:pt x="8907725" y="681866"/>
                  <a:pt x="8898081" y="630137"/>
                </a:cubicBezTo>
                <a:close/>
                <a:moveTo>
                  <a:pt x="11491396" y="623931"/>
                </a:moveTo>
                <a:cubicBezTo>
                  <a:pt x="11465686" y="637515"/>
                  <a:pt x="11440209" y="650546"/>
                  <a:pt x="11413329" y="662344"/>
                </a:cubicBezTo>
                <a:cubicBezTo>
                  <a:pt x="11268660" y="727282"/>
                  <a:pt x="11113102" y="758642"/>
                  <a:pt x="10966547" y="818916"/>
                </a:cubicBezTo>
                <a:cubicBezTo>
                  <a:pt x="10793574" y="889896"/>
                  <a:pt x="10652020" y="1008307"/>
                  <a:pt x="10498883" y="1111507"/>
                </a:cubicBezTo>
                <a:cubicBezTo>
                  <a:pt x="10559155" y="1098395"/>
                  <a:pt x="10616158" y="1067158"/>
                  <a:pt x="10671292" y="1035777"/>
                </a:cubicBezTo>
                <a:lnTo>
                  <a:pt x="10685894" y="1027151"/>
                </a:lnTo>
                <a:cubicBezTo>
                  <a:pt x="10821548" y="950027"/>
                  <a:pt x="10965272" y="882756"/>
                  <a:pt x="11104337" y="817377"/>
                </a:cubicBezTo>
                <a:cubicBezTo>
                  <a:pt x="11233375" y="757414"/>
                  <a:pt x="11364889" y="694633"/>
                  <a:pt x="11491396" y="623931"/>
                </a:cubicBezTo>
                <a:close/>
                <a:moveTo>
                  <a:pt x="10779304" y="584486"/>
                </a:moveTo>
                <a:cubicBezTo>
                  <a:pt x="10740583" y="648568"/>
                  <a:pt x="10699136" y="711502"/>
                  <a:pt x="10658378" y="772788"/>
                </a:cubicBezTo>
                <a:cubicBezTo>
                  <a:pt x="10594579" y="868744"/>
                  <a:pt x="10529620" y="967431"/>
                  <a:pt x="10475581" y="1070739"/>
                </a:cubicBezTo>
                <a:cubicBezTo>
                  <a:pt x="10578194" y="966751"/>
                  <a:pt x="10672522" y="819977"/>
                  <a:pt x="10735178" y="693281"/>
                </a:cubicBezTo>
                <a:close/>
                <a:moveTo>
                  <a:pt x="10132488" y="518596"/>
                </a:moveTo>
                <a:cubicBezTo>
                  <a:pt x="10047856" y="532980"/>
                  <a:pt x="9963302" y="548687"/>
                  <a:pt x="9879465" y="567273"/>
                </a:cubicBezTo>
                <a:cubicBezTo>
                  <a:pt x="9683016" y="611580"/>
                  <a:pt x="9523495" y="697916"/>
                  <a:pt x="9364243" y="809468"/>
                </a:cubicBezTo>
                <a:cubicBezTo>
                  <a:pt x="9364793" y="809701"/>
                  <a:pt x="9365336" y="809931"/>
                  <a:pt x="9366655" y="809848"/>
                </a:cubicBezTo>
                <a:cubicBezTo>
                  <a:pt x="9558665" y="728900"/>
                  <a:pt x="9742999" y="656935"/>
                  <a:pt x="9914233" y="596159"/>
                </a:cubicBezTo>
                <a:close/>
                <a:moveTo>
                  <a:pt x="10264524" y="501747"/>
                </a:moveTo>
                <a:lnTo>
                  <a:pt x="9922837" y="622979"/>
                </a:lnTo>
                <a:cubicBezTo>
                  <a:pt x="9763806" y="679263"/>
                  <a:pt x="9594234" y="745243"/>
                  <a:pt x="9416908" y="818889"/>
                </a:cubicBezTo>
                <a:cubicBezTo>
                  <a:pt x="9417689" y="818579"/>
                  <a:pt x="9417689" y="818579"/>
                  <a:pt x="9418234" y="818810"/>
                </a:cubicBezTo>
                <a:cubicBezTo>
                  <a:pt x="9717394" y="764555"/>
                  <a:pt x="10002904" y="633058"/>
                  <a:pt x="10264524" y="501747"/>
                </a:cubicBezTo>
                <a:close/>
                <a:moveTo>
                  <a:pt x="10802699" y="488163"/>
                </a:moveTo>
                <a:lnTo>
                  <a:pt x="10618739" y="734118"/>
                </a:lnTo>
                <a:lnTo>
                  <a:pt x="10604580" y="753877"/>
                </a:lnTo>
                <a:cubicBezTo>
                  <a:pt x="10575714" y="793161"/>
                  <a:pt x="10550336" y="828772"/>
                  <a:pt x="10529643" y="867004"/>
                </a:cubicBezTo>
                <a:cubicBezTo>
                  <a:pt x="10501301" y="918746"/>
                  <a:pt x="10479284" y="973805"/>
                  <a:pt x="10462194" y="1035452"/>
                </a:cubicBezTo>
                <a:cubicBezTo>
                  <a:pt x="10514547" y="939156"/>
                  <a:pt x="10575176" y="847655"/>
                  <a:pt x="10635117" y="757788"/>
                </a:cubicBezTo>
                <a:cubicBezTo>
                  <a:pt x="10692800" y="670189"/>
                  <a:pt x="10751735" y="581180"/>
                  <a:pt x="10802699" y="488163"/>
                </a:cubicBezTo>
                <a:close/>
                <a:moveTo>
                  <a:pt x="10359107" y="485136"/>
                </a:moveTo>
                <a:cubicBezTo>
                  <a:pt x="10100692" y="616512"/>
                  <a:pt x="9815681" y="755947"/>
                  <a:pt x="9515108" y="825701"/>
                </a:cubicBezTo>
                <a:cubicBezTo>
                  <a:pt x="9825509" y="831572"/>
                  <a:pt x="10104184" y="667562"/>
                  <a:pt x="10359107" y="485136"/>
                </a:cubicBezTo>
                <a:close/>
                <a:moveTo>
                  <a:pt x="11886089" y="483936"/>
                </a:moveTo>
                <a:cubicBezTo>
                  <a:pt x="11800033" y="547295"/>
                  <a:pt x="11710455" y="605296"/>
                  <a:pt x="11622890" y="661575"/>
                </a:cubicBezTo>
                <a:cubicBezTo>
                  <a:pt x="11437051" y="781189"/>
                  <a:pt x="11244843" y="905190"/>
                  <a:pt x="11038640" y="996875"/>
                </a:cubicBezTo>
                <a:cubicBezTo>
                  <a:pt x="10885656" y="1064725"/>
                  <a:pt x="10725662" y="1114166"/>
                  <a:pt x="10561310" y="1145020"/>
                </a:cubicBezTo>
                <a:cubicBezTo>
                  <a:pt x="10596460" y="1154752"/>
                  <a:pt x="10632933" y="1164394"/>
                  <a:pt x="10675127" y="1163586"/>
                </a:cubicBezTo>
                <a:cubicBezTo>
                  <a:pt x="10827145" y="1160350"/>
                  <a:pt x="10989398" y="1058435"/>
                  <a:pt x="11120351" y="990907"/>
                </a:cubicBezTo>
                <a:cubicBezTo>
                  <a:pt x="11302032" y="897860"/>
                  <a:pt x="11481110" y="797268"/>
                  <a:pt x="11648506" y="680145"/>
                </a:cubicBezTo>
                <a:cubicBezTo>
                  <a:pt x="11691733" y="649515"/>
                  <a:pt x="11821224" y="550475"/>
                  <a:pt x="11886089" y="483936"/>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10784544" y="465669"/>
                </a:moveTo>
                <a:cubicBezTo>
                  <a:pt x="10662409" y="521478"/>
                  <a:pt x="10422179" y="894258"/>
                  <a:pt x="10426419" y="1062158"/>
                </a:cubicBezTo>
                <a:cubicBezTo>
                  <a:pt x="10438657" y="1011968"/>
                  <a:pt x="10453241" y="965354"/>
                  <a:pt x="10471732" y="921679"/>
                </a:cubicBezTo>
                <a:cubicBezTo>
                  <a:pt x="10481672" y="898200"/>
                  <a:pt x="10492705" y="875187"/>
                  <a:pt x="10504824" y="852631"/>
                </a:cubicBezTo>
                <a:cubicBezTo>
                  <a:pt x="10526215" y="812759"/>
                  <a:pt x="10552604" y="776291"/>
                  <a:pt x="10582237" y="736692"/>
                </a:cubicBezTo>
                <a:lnTo>
                  <a:pt x="10596401" y="716935"/>
                </a:lnTo>
                <a:cubicBezTo>
                  <a:pt x="10661482" y="628604"/>
                  <a:pt x="10720448" y="548625"/>
                  <a:pt x="10784544" y="465669"/>
                </a:cubicBezTo>
                <a:close/>
                <a:moveTo>
                  <a:pt x="11916494" y="422768"/>
                </a:moveTo>
                <a:cubicBezTo>
                  <a:pt x="11840345" y="436884"/>
                  <a:pt x="11770712" y="482734"/>
                  <a:pt x="11703185" y="528178"/>
                </a:cubicBezTo>
                <a:lnTo>
                  <a:pt x="11680755" y="543149"/>
                </a:lnTo>
                <a:cubicBezTo>
                  <a:pt x="11503085" y="661715"/>
                  <a:pt x="11307002" y="753816"/>
                  <a:pt x="11116818" y="842623"/>
                </a:cubicBezTo>
                <a:cubicBezTo>
                  <a:pt x="10977992" y="907459"/>
                  <a:pt x="10835051" y="974411"/>
                  <a:pt x="10700164" y="1051220"/>
                </a:cubicBezTo>
                <a:lnTo>
                  <a:pt x="10685570" y="1059849"/>
                </a:lnTo>
                <a:cubicBezTo>
                  <a:pt x="10652486" y="1078679"/>
                  <a:pt x="10619176" y="1098052"/>
                  <a:pt x="10584288" y="1113543"/>
                </a:cubicBezTo>
                <a:cubicBezTo>
                  <a:pt x="10736655" y="1082118"/>
                  <a:pt x="10884823" y="1034762"/>
                  <a:pt x="11026698" y="971858"/>
                </a:cubicBezTo>
                <a:cubicBezTo>
                  <a:pt x="11231114" y="881353"/>
                  <a:pt x="11422542" y="757667"/>
                  <a:pt x="11607604" y="638368"/>
                </a:cubicBezTo>
                <a:cubicBezTo>
                  <a:pt x="11712249" y="570645"/>
                  <a:pt x="11819449" y="501435"/>
                  <a:pt x="11919452" y="423380"/>
                </a:cubicBezTo>
                <a:cubicBezTo>
                  <a:pt x="11918363" y="422918"/>
                  <a:pt x="11917811" y="422686"/>
                  <a:pt x="11916494" y="422768"/>
                </a:cubicBezTo>
                <a:close/>
                <a:moveTo>
                  <a:pt x="8148168" y="416949"/>
                </a:moveTo>
                <a:cubicBezTo>
                  <a:pt x="8041447" y="489578"/>
                  <a:pt x="7951585" y="589312"/>
                  <a:pt x="7862052" y="694330"/>
                </a:cubicBezTo>
                <a:lnTo>
                  <a:pt x="7808002" y="759654"/>
                </a:lnTo>
                <a:close/>
                <a:moveTo>
                  <a:pt x="8295299" y="416143"/>
                </a:moveTo>
                <a:cubicBezTo>
                  <a:pt x="8303328" y="454953"/>
                  <a:pt x="8309263" y="494162"/>
                  <a:pt x="8309124" y="534021"/>
                </a:cubicBezTo>
                <a:cubicBezTo>
                  <a:pt x="8309177" y="581042"/>
                  <a:pt x="8301211" y="627240"/>
                  <a:pt x="8293154" y="672115"/>
                </a:cubicBezTo>
                <a:cubicBezTo>
                  <a:pt x="8287455" y="703824"/>
                  <a:pt x="8281839" y="736857"/>
                  <a:pt x="8279099" y="769176"/>
                </a:cubicBezTo>
                <a:cubicBezTo>
                  <a:pt x="8271208" y="866910"/>
                  <a:pt x="8290164" y="965070"/>
                  <a:pt x="8309186" y="1060039"/>
                </a:cubicBezTo>
                <a:cubicBezTo>
                  <a:pt x="8338258" y="1208834"/>
                  <a:pt x="8368983" y="1362838"/>
                  <a:pt x="8410512" y="1511108"/>
                </a:cubicBezTo>
                <a:cubicBezTo>
                  <a:pt x="8445511" y="1186645"/>
                  <a:pt x="8463496" y="815698"/>
                  <a:pt x="8351657" y="521768"/>
                </a:cubicBezTo>
                <a:cubicBezTo>
                  <a:pt x="8336376" y="481820"/>
                  <a:pt x="8314355" y="448679"/>
                  <a:pt x="8295299" y="416143"/>
                </a:cubicBezTo>
                <a:close/>
                <a:moveTo>
                  <a:pt x="8266483" y="414244"/>
                </a:moveTo>
                <a:cubicBezTo>
                  <a:pt x="8162811" y="736679"/>
                  <a:pt x="8223592" y="1050836"/>
                  <a:pt x="8343425" y="1357811"/>
                </a:cubicBezTo>
                <a:cubicBezTo>
                  <a:pt x="8320496" y="1259904"/>
                  <a:pt x="8300994" y="1161513"/>
                  <a:pt x="8282114" y="1064671"/>
                </a:cubicBezTo>
                <a:cubicBezTo>
                  <a:pt x="8263238" y="967838"/>
                  <a:pt x="8243336" y="867346"/>
                  <a:pt x="8251298" y="766414"/>
                </a:cubicBezTo>
                <a:cubicBezTo>
                  <a:pt x="8253954" y="732777"/>
                  <a:pt x="8259797" y="699198"/>
                  <a:pt x="8265729" y="666939"/>
                </a:cubicBezTo>
                <a:cubicBezTo>
                  <a:pt x="8273319" y="623158"/>
                  <a:pt x="8281376" y="578281"/>
                  <a:pt x="8281494" y="533909"/>
                </a:cubicBezTo>
                <a:cubicBezTo>
                  <a:pt x="8281080" y="493822"/>
                  <a:pt x="8274834" y="453832"/>
                  <a:pt x="8266483" y="414244"/>
                </a:cubicBezTo>
                <a:close/>
                <a:moveTo>
                  <a:pt x="8140802" y="388720"/>
                </a:moveTo>
                <a:cubicBezTo>
                  <a:pt x="8028462" y="422924"/>
                  <a:pt x="7941106" y="490876"/>
                  <a:pt x="7860379" y="596411"/>
                </a:cubicBezTo>
                <a:cubicBezTo>
                  <a:pt x="7812773" y="658663"/>
                  <a:pt x="7772566" y="720182"/>
                  <a:pt x="7737688" y="790400"/>
                </a:cubicBezTo>
                <a:cubicBezTo>
                  <a:pt x="7733439" y="798902"/>
                  <a:pt x="7729892" y="805767"/>
                  <a:pt x="7726885" y="812869"/>
                </a:cubicBezTo>
                <a:cubicBezTo>
                  <a:pt x="7764906" y="767160"/>
                  <a:pt x="7802380" y="721219"/>
                  <a:pt x="7840490" y="676832"/>
                </a:cubicBezTo>
                <a:cubicBezTo>
                  <a:pt x="7933738" y="567590"/>
                  <a:pt x="8028101" y="463327"/>
                  <a:pt x="8140802" y="388720"/>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cubicBezTo>
                  <a:pt x="5242649" y="257191"/>
                  <a:pt x="5225558" y="257369"/>
                  <a:pt x="5208466" y="257550"/>
                </a:cubicBez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cubicBezTo>
                  <a:pt x="5227195" y="227945"/>
                  <a:pt x="5244285" y="227765"/>
                  <a:pt x="5261015" y="227087"/>
                </a:cubicBez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9095810" y="0"/>
                </a:moveTo>
                <a:lnTo>
                  <a:pt x="9215999" y="0"/>
                </a:lnTo>
                <a:lnTo>
                  <a:pt x="9250991" y="17650"/>
                </a:lnTo>
                <a:cubicBezTo>
                  <a:pt x="9345825" y="54329"/>
                  <a:pt x="9448424" y="64330"/>
                  <a:pt x="9551793" y="69947"/>
                </a:cubicBezTo>
                <a:cubicBezTo>
                  <a:pt x="9773323" y="81971"/>
                  <a:pt x="9993517" y="56091"/>
                  <a:pt x="10211701" y="15192"/>
                </a:cubicBezTo>
                <a:cubicBezTo>
                  <a:pt x="10030564" y="37013"/>
                  <a:pt x="9847820" y="45912"/>
                  <a:pt x="9665014" y="41266"/>
                </a:cubicBezTo>
                <a:cubicBezTo>
                  <a:pt x="9560295" y="38460"/>
                  <a:pt x="9467175" y="31066"/>
                  <a:pt x="9382567" y="18583"/>
                </a:cubicBezTo>
                <a:lnTo>
                  <a:pt x="9283159" y="0"/>
                </a:lnTo>
                <a:lnTo>
                  <a:pt x="9469266" y="0"/>
                </a:lnTo>
                <a:lnTo>
                  <a:pt x="9504117" y="4274"/>
                </a:lnTo>
                <a:cubicBezTo>
                  <a:pt x="9555272" y="8689"/>
                  <a:pt x="9609472" y="11637"/>
                  <a:pt x="9667223" y="13232"/>
                </a:cubicBezTo>
                <a:cubicBezTo>
                  <a:pt x="9740740" y="15225"/>
                  <a:pt x="9814266" y="15008"/>
                  <a:pt x="9887703" y="12601"/>
                </a:cubicBezTo>
                <a:lnTo>
                  <a:pt x="10088930" y="0"/>
                </a:lnTo>
                <a:lnTo>
                  <a:pt x="10544171" y="0"/>
                </a:lnTo>
                <a:lnTo>
                  <a:pt x="10392396" y="36772"/>
                </a:lnTo>
                <a:cubicBezTo>
                  <a:pt x="10070832" y="110795"/>
                  <a:pt x="9739873" y="167441"/>
                  <a:pt x="9413803" y="131277"/>
                </a:cubicBezTo>
                <a:cubicBezTo>
                  <a:pt x="9315472" y="120226"/>
                  <a:pt x="9243539" y="84460"/>
                  <a:pt x="9174626" y="44983"/>
                </a:cubicBezTo>
                <a:close/>
                <a:moveTo>
                  <a:pt x="8474998" y="0"/>
                </a:moveTo>
                <a:lnTo>
                  <a:pt x="8573502" y="0"/>
                </a:lnTo>
                <a:lnTo>
                  <a:pt x="8659539" y="117664"/>
                </a:lnTo>
                <a:cubicBezTo>
                  <a:pt x="8833725" y="341427"/>
                  <a:pt x="9029703" y="551148"/>
                  <a:pt x="9248507" y="743734"/>
                </a:cubicBezTo>
                <a:cubicBezTo>
                  <a:pt x="9268744" y="761313"/>
                  <a:pt x="9289217" y="778348"/>
                  <a:pt x="9309457" y="795932"/>
                </a:cubicBezTo>
                <a:cubicBezTo>
                  <a:pt x="9458210" y="686371"/>
                  <a:pt x="9607233" y="585288"/>
                  <a:pt x="9785496" y="530713"/>
                </a:cubicBezTo>
                <a:cubicBezTo>
                  <a:pt x="10009630" y="462073"/>
                  <a:pt x="10250992" y="434854"/>
                  <a:pt x="10482828" y="399738"/>
                </a:cubicBezTo>
                <a:cubicBezTo>
                  <a:pt x="10519933" y="394202"/>
                  <a:pt x="10478550" y="453937"/>
                  <a:pt x="10468382" y="461219"/>
                </a:cubicBezTo>
                <a:cubicBezTo>
                  <a:pt x="10161572" y="688641"/>
                  <a:pt x="9818370" y="924476"/>
                  <a:pt x="9430790" y="895589"/>
                </a:cubicBezTo>
                <a:cubicBezTo>
                  <a:pt x="9617112" y="1044003"/>
                  <a:pt x="9813963" y="1178199"/>
                  <a:pt x="10019780" y="1298815"/>
                </a:cubicBezTo>
                <a:cubicBezTo>
                  <a:pt x="10142151" y="1263712"/>
                  <a:pt x="10256792" y="1186061"/>
                  <a:pt x="10372218" y="1146081"/>
                </a:cubicBezTo>
                <a:cubicBezTo>
                  <a:pt x="10279439" y="901425"/>
                  <a:pt x="10751513" y="443317"/>
                  <a:pt x="10896429" y="310883"/>
                </a:cubicBezTo>
                <a:cubicBezTo>
                  <a:pt x="10907980" y="300321"/>
                  <a:pt x="10927341" y="295643"/>
                  <a:pt x="10919735" y="318176"/>
                </a:cubicBezTo>
                <a:cubicBezTo>
                  <a:pt x="10845552" y="531416"/>
                  <a:pt x="10769057" y="750112"/>
                  <a:pt x="10637064" y="935661"/>
                </a:cubicBezTo>
                <a:cubicBezTo>
                  <a:pt x="10618262" y="961821"/>
                  <a:pt x="10471373" y="1105010"/>
                  <a:pt x="10516995" y="1070245"/>
                </a:cubicBezTo>
                <a:cubicBezTo>
                  <a:pt x="10630585" y="984423"/>
                  <a:pt x="10740230" y="886628"/>
                  <a:pt x="10868835" y="815534"/>
                </a:cubicBezTo>
                <a:cubicBezTo>
                  <a:pt x="11133493" y="669415"/>
                  <a:pt x="11435682" y="612577"/>
                  <a:pt x="11704547" y="465665"/>
                </a:cubicBezTo>
                <a:cubicBezTo>
                  <a:pt x="11748194" y="441649"/>
                  <a:pt x="11962368" y="287033"/>
                  <a:pt x="12033562" y="350012"/>
                </a:cubicBezTo>
                <a:cubicBezTo>
                  <a:pt x="12042008" y="357446"/>
                  <a:pt x="12029170" y="377121"/>
                  <a:pt x="12025537" y="382666"/>
                </a:cubicBezTo>
                <a:cubicBezTo>
                  <a:pt x="11835636" y="694348"/>
                  <a:pt x="11402055" y="895784"/>
                  <a:pt x="11088649" y="1056676"/>
                </a:cubicBezTo>
                <a:cubicBezTo>
                  <a:pt x="10916755" y="1144851"/>
                  <a:pt x="10757473" y="1230645"/>
                  <a:pt x="10561600" y="1229477"/>
                </a:cubicBezTo>
                <a:cubicBezTo>
                  <a:pt x="10456897" y="1228927"/>
                  <a:pt x="10388434" y="1221837"/>
                  <a:pt x="10280797" y="1263181"/>
                </a:cubicBezTo>
                <a:cubicBezTo>
                  <a:pt x="10214114" y="1288380"/>
                  <a:pt x="10149765" y="1312641"/>
                  <a:pt x="10083376" y="1334114"/>
                </a:cubicBezTo>
                <a:cubicBezTo>
                  <a:pt x="10323674" y="1470609"/>
                  <a:pt x="10574467" y="1588379"/>
                  <a:pt x="10832582" y="1687356"/>
                </a:cubicBezTo>
                <a:cubicBezTo>
                  <a:pt x="10835145" y="1685866"/>
                  <a:pt x="10837160" y="1684144"/>
                  <a:pt x="10839263" y="1683743"/>
                </a:cubicBezTo>
                <a:cubicBezTo>
                  <a:pt x="11026680" y="1639479"/>
                  <a:pt x="11198523" y="1559010"/>
                  <a:pt x="11350910" y="1443899"/>
                </a:cubicBezTo>
                <a:cubicBezTo>
                  <a:pt x="11353302" y="1439761"/>
                  <a:pt x="11356166" y="1434532"/>
                  <a:pt x="11360346" y="1429225"/>
                </a:cubicBezTo>
                <a:cubicBezTo>
                  <a:pt x="11568454" y="1154547"/>
                  <a:pt x="11893126" y="995756"/>
                  <a:pt x="12167580" y="789523"/>
                </a:cubicBezTo>
                <a:lnTo>
                  <a:pt x="12192000" y="769876"/>
                </a:lnTo>
                <a:lnTo>
                  <a:pt x="12192000" y="802845"/>
                </a:lnTo>
                <a:lnTo>
                  <a:pt x="12173558" y="821317"/>
                </a:lnTo>
                <a:cubicBezTo>
                  <a:pt x="12156328" y="839775"/>
                  <a:pt x="12135859" y="862655"/>
                  <a:pt x="12117398" y="877374"/>
                </a:cubicBezTo>
                <a:cubicBezTo>
                  <a:pt x="11911342" y="1038644"/>
                  <a:pt x="11659100" y="1158472"/>
                  <a:pt x="11472926" y="1344259"/>
                </a:cubicBezTo>
                <a:cubicBezTo>
                  <a:pt x="11530856" y="1294104"/>
                  <a:pt x="11599815" y="1254410"/>
                  <a:pt x="11666978" y="1215889"/>
                </a:cubicBezTo>
                <a:cubicBezTo>
                  <a:pt x="11680568" y="1208123"/>
                  <a:pt x="11694155" y="1200357"/>
                  <a:pt x="11707200" y="1192361"/>
                </a:cubicBezTo>
                <a:cubicBezTo>
                  <a:pt x="11867081" y="1099094"/>
                  <a:pt x="12010478" y="976320"/>
                  <a:pt x="12144637" y="858646"/>
                </a:cubicBezTo>
                <a:lnTo>
                  <a:pt x="12192000" y="810414"/>
                </a:lnTo>
                <a:lnTo>
                  <a:pt x="12192000" y="916439"/>
                </a:lnTo>
                <a:lnTo>
                  <a:pt x="12150630" y="982925"/>
                </a:lnTo>
                <a:cubicBezTo>
                  <a:pt x="11972246" y="1237618"/>
                  <a:pt x="11719654" y="1416530"/>
                  <a:pt x="11389484" y="1469889"/>
                </a:cubicBezTo>
                <a:cubicBezTo>
                  <a:pt x="11249700" y="1582602"/>
                  <a:pt x="11093517" y="1667134"/>
                  <a:pt x="10923736" y="1721439"/>
                </a:cubicBezTo>
                <a:cubicBezTo>
                  <a:pt x="10979487" y="1741826"/>
                  <a:pt x="11035469" y="1761662"/>
                  <a:pt x="11091913" y="1780406"/>
                </a:cubicBezTo>
                <a:cubicBezTo>
                  <a:pt x="11318237" y="1855623"/>
                  <a:pt x="11544464" y="1908264"/>
                  <a:pt x="11771238" y="1944400"/>
                </a:cubicBezTo>
                <a:cubicBezTo>
                  <a:pt x="11775181" y="1939634"/>
                  <a:pt x="11778904" y="1935410"/>
                  <a:pt x="11783166" y="1931422"/>
                </a:cubicBezTo>
                <a:cubicBezTo>
                  <a:pt x="11885723" y="1797152"/>
                  <a:pt x="11990570" y="1669642"/>
                  <a:pt x="12131988" y="1574357"/>
                </a:cubicBezTo>
                <a:lnTo>
                  <a:pt x="12192000" y="1537429"/>
                </a:lnTo>
                <a:lnTo>
                  <a:pt x="12192000" y="1589108"/>
                </a:lnTo>
                <a:lnTo>
                  <a:pt x="12112105" y="1640352"/>
                </a:lnTo>
                <a:cubicBezTo>
                  <a:pt x="12011319" y="1713959"/>
                  <a:pt x="11928638" y="1801479"/>
                  <a:pt x="11849203" y="1900149"/>
                </a:cubicBezTo>
                <a:cubicBezTo>
                  <a:pt x="11883038" y="1876488"/>
                  <a:pt x="11915071" y="1849494"/>
                  <a:pt x="11946326" y="1822808"/>
                </a:cubicBezTo>
                <a:cubicBezTo>
                  <a:pt x="11980834" y="1792997"/>
                  <a:pt x="12017130" y="1762011"/>
                  <a:pt x="12055863" y="1735914"/>
                </a:cubicBezTo>
                <a:cubicBezTo>
                  <a:pt x="12086678" y="1714840"/>
                  <a:pt x="12119524" y="1696556"/>
                  <a:pt x="12150816" y="1678902"/>
                </a:cubicBezTo>
                <a:lnTo>
                  <a:pt x="12192000" y="1655121"/>
                </a:lnTo>
                <a:lnTo>
                  <a:pt x="12192000" y="1686869"/>
                </a:lnTo>
                <a:lnTo>
                  <a:pt x="12163772" y="1703058"/>
                </a:lnTo>
                <a:cubicBezTo>
                  <a:pt x="12132704" y="1720165"/>
                  <a:pt x="12100405" y="1738677"/>
                  <a:pt x="12070597" y="1758893"/>
                </a:cubicBezTo>
                <a:cubicBezTo>
                  <a:pt x="12033422" y="1784357"/>
                  <a:pt x="11997904" y="1815035"/>
                  <a:pt x="11963621" y="1844299"/>
                </a:cubicBezTo>
                <a:cubicBezTo>
                  <a:pt x="11938421" y="1865816"/>
                  <a:pt x="11913214" y="1887338"/>
                  <a:pt x="11886604" y="1907617"/>
                </a:cubicBezTo>
                <a:cubicBezTo>
                  <a:pt x="11977116" y="1884856"/>
                  <a:pt x="12067233" y="1841647"/>
                  <a:pt x="12153575" y="1786372"/>
                </a:cubicBezTo>
                <a:lnTo>
                  <a:pt x="12192000" y="1759693"/>
                </a:lnTo>
                <a:lnTo>
                  <a:pt x="12192000" y="1809459"/>
                </a:lnTo>
                <a:lnTo>
                  <a:pt x="12121362" y="1857561"/>
                </a:lnTo>
                <a:cubicBezTo>
                  <a:pt x="12048187" y="1902591"/>
                  <a:pt x="11972544" y="1939172"/>
                  <a:pt x="11895949" y="1963079"/>
                </a:cubicBezTo>
                <a:lnTo>
                  <a:pt x="12192000" y="1990579"/>
                </a:lnTo>
                <a:lnTo>
                  <a:pt x="12192000" y="2065582"/>
                </a:lnTo>
                <a:lnTo>
                  <a:pt x="12153918" y="2063926"/>
                </a:lnTo>
                <a:lnTo>
                  <a:pt x="12192000" y="2085104"/>
                </a:lnTo>
                <a:lnTo>
                  <a:pt x="12192000" y="2178471"/>
                </a:lnTo>
                <a:lnTo>
                  <a:pt x="12085355" y="2122457"/>
                </a:lnTo>
                <a:lnTo>
                  <a:pt x="12192000" y="2196158"/>
                </a:lnTo>
                <a:lnTo>
                  <a:pt x="12192000" y="2230374"/>
                </a:lnTo>
                <a:lnTo>
                  <a:pt x="12041237" y="2126309"/>
                </a:lnTo>
                <a:cubicBezTo>
                  <a:pt x="12076493" y="2177612"/>
                  <a:pt x="12124001" y="2222030"/>
                  <a:pt x="12174450" y="2262541"/>
                </a:cubicBezTo>
                <a:lnTo>
                  <a:pt x="12192000" y="2275857"/>
                </a:lnTo>
                <a:lnTo>
                  <a:pt x="12192000" y="2377131"/>
                </a:lnTo>
                <a:lnTo>
                  <a:pt x="12155801" y="2349925"/>
                </a:lnTo>
                <a:cubicBezTo>
                  <a:pt x="12047062" y="2264619"/>
                  <a:pt x="11950704" y="2181979"/>
                  <a:pt x="11930164" y="2041945"/>
                </a:cubicBezTo>
                <a:cubicBezTo>
                  <a:pt x="11807338" y="2027929"/>
                  <a:pt x="11684723" y="2008847"/>
                  <a:pt x="11561767" y="1984479"/>
                </a:cubicBezTo>
                <a:cubicBezTo>
                  <a:pt x="11829168" y="2318516"/>
                  <a:pt x="11916257" y="2737804"/>
                  <a:pt x="11987997" y="3153822"/>
                </a:cubicBezTo>
                <a:cubicBezTo>
                  <a:pt x="11991834" y="3176690"/>
                  <a:pt x="11945766" y="3233800"/>
                  <a:pt x="11926558" y="3203134"/>
                </a:cubicBezTo>
                <a:cubicBezTo>
                  <a:pt x="11688637" y="2826855"/>
                  <a:pt x="11343207" y="2452063"/>
                  <a:pt x="11440430" y="1973028"/>
                </a:cubicBezTo>
                <a:cubicBezTo>
                  <a:pt x="11441503" y="1968973"/>
                  <a:pt x="11443583" y="1964061"/>
                  <a:pt x="11446754" y="1959605"/>
                </a:cubicBezTo>
                <a:cubicBezTo>
                  <a:pt x="11314670" y="1929437"/>
                  <a:pt x="11182797" y="1894208"/>
                  <a:pt x="11050651" y="1850495"/>
                </a:cubicBezTo>
                <a:cubicBezTo>
                  <a:pt x="10825423" y="1775743"/>
                  <a:pt x="10604642" y="1687421"/>
                  <a:pt x="10389960" y="1586232"/>
                </a:cubicBezTo>
                <a:cubicBezTo>
                  <a:pt x="10423849" y="1697796"/>
                  <a:pt x="10481699" y="1805979"/>
                  <a:pt x="10500699" y="1913175"/>
                </a:cubicBezTo>
                <a:cubicBezTo>
                  <a:pt x="10502971" y="1915419"/>
                  <a:pt x="10505550" y="1918445"/>
                  <a:pt x="10507814" y="1920694"/>
                </a:cubicBezTo>
                <a:cubicBezTo>
                  <a:pt x="10511536" y="1916469"/>
                  <a:pt x="10515800" y="1912482"/>
                  <a:pt x="10518908" y="1911226"/>
                </a:cubicBezTo>
                <a:cubicBezTo>
                  <a:pt x="10803133" y="1788841"/>
                  <a:pt x="11118572" y="2264893"/>
                  <a:pt x="11258935" y="2442781"/>
                </a:cubicBezTo>
                <a:cubicBezTo>
                  <a:pt x="11271929" y="2459223"/>
                  <a:pt x="11230610" y="2515770"/>
                  <a:pt x="11211663" y="2510325"/>
                </a:cubicBezTo>
                <a:cubicBezTo>
                  <a:pt x="10952813" y="2437432"/>
                  <a:pt x="10754880" y="2286035"/>
                  <a:pt x="10571295" y="2105302"/>
                </a:cubicBezTo>
                <a:cubicBezTo>
                  <a:pt x="10593939" y="2333141"/>
                  <a:pt x="10477445" y="2625036"/>
                  <a:pt x="10435737" y="2805672"/>
                </a:cubicBezTo>
                <a:cubicBezTo>
                  <a:pt x="10398299" y="2965580"/>
                  <a:pt x="10359478" y="3078554"/>
                  <a:pt x="10206831" y="3151701"/>
                </a:cubicBezTo>
                <a:cubicBezTo>
                  <a:pt x="10193935" y="3157832"/>
                  <a:pt x="10194572" y="3142650"/>
                  <a:pt x="10196482" y="3135084"/>
                </a:cubicBezTo>
                <a:cubicBezTo>
                  <a:pt x="10274073" y="2811909"/>
                  <a:pt x="10304290" y="2478979"/>
                  <a:pt x="10381882" y="2155807"/>
                </a:cubicBezTo>
                <a:cubicBezTo>
                  <a:pt x="10395105" y="2100241"/>
                  <a:pt x="10437104" y="2020803"/>
                  <a:pt x="10439260" y="1962486"/>
                </a:cubicBezTo>
                <a:cubicBezTo>
                  <a:pt x="10439491" y="1961942"/>
                  <a:pt x="10439175" y="1961166"/>
                  <a:pt x="10439409" y="1960615"/>
                </a:cubicBezTo>
                <a:cubicBezTo>
                  <a:pt x="10439475" y="1957427"/>
                  <a:pt x="10440085" y="1954468"/>
                  <a:pt x="10439915" y="1951821"/>
                </a:cubicBezTo>
                <a:cubicBezTo>
                  <a:pt x="10433959" y="1836632"/>
                  <a:pt x="10332627" y="1683636"/>
                  <a:pt x="10314241" y="1556749"/>
                </a:cubicBezTo>
                <a:cubicBezTo>
                  <a:pt x="10313847" y="1554649"/>
                  <a:pt x="10314451" y="1551688"/>
                  <a:pt x="10315061" y="1548729"/>
                </a:cubicBezTo>
                <a:cubicBezTo>
                  <a:pt x="10038413" y="1412938"/>
                  <a:pt x="9774128" y="1254043"/>
                  <a:pt x="9526158" y="1071804"/>
                </a:cubicBezTo>
                <a:cubicBezTo>
                  <a:pt x="9586547" y="1245450"/>
                  <a:pt x="9699054" y="1407035"/>
                  <a:pt x="9758689" y="1585512"/>
                </a:cubicBezTo>
                <a:cubicBezTo>
                  <a:pt x="9851296" y="1860991"/>
                  <a:pt x="9909066" y="2144264"/>
                  <a:pt x="9941392" y="2432858"/>
                </a:cubicBezTo>
                <a:cubicBezTo>
                  <a:pt x="9942776" y="2446319"/>
                  <a:pt x="9898852" y="2512059"/>
                  <a:pt x="9887724" y="2495762"/>
                </a:cubicBezTo>
                <a:cubicBezTo>
                  <a:pt x="9758830" y="2305989"/>
                  <a:pt x="9675953" y="2083557"/>
                  <a:pt x="9587446" y="1872898"/>
                </a:cubicBezTo>
                <a:cubicBezTo>
                  <a:pt x="9504836" y="1675682"/>
                  <a:pt x="9450239" y="1492905"/>
                  <a:pt x="9462810" y="1288346"/>
                </a:cubicBezTo>
                <a:cubicBezTo>
                  <a:pt x="9416080" y="1372857"/>
                  <a:pt x="9368030" y="1457457"/>
                  <a:pt x="9318575" y="1540820"/>
                </a:cubicBezTo>
                <a:cubicBezTo>
                  <a:pt x="9284037" y="1599587"/>
                  <a:pt x="9257140" y="1661598"/>
                  <a:pt x="9191090" y="1688355"/>
                </a:cubicBezTo>
                <a:cubicBezTo>
                  <a:pt x="9186426" y="1690241"/>
                  <a:pt x="9179411" y="1688563"/>
                  <a:pt x="9177757" y="1683354"/>
                </a:cubicBezTo>
                <a:cubicBezTo>
                  <a:pt x="9143528" y="1583238"/>
                  <a:pt x="9220115" y="1420588"/>
                  <a:pt x="9274865" y="1336896"/>
                </a:cubicBezTo>
                <a:cubicBezTo>
                  <a:pt x="9324504" y="1260695"/>
                  <a:pt x="9393212" y="1200294"/>
                  <a:pt x="9478649" y="1173376"/>
                </a:cubicBezTo>
                <a:cubicBezTo>
                  <a:pt x="9479343" y="1171736"/>
                  <a:pt x="9480811" y="1169782"/>
                  <a:pt x="9482281" y="1167830"/>
                </a:cubicBezTo>
                <a:cubicBezTo>
                  <a:pt x="9463542" y="1119335"/>
                  <a:pt x="9448141" y="1069035"/>
                  <a:pt x="9438637" y="1015438"/>
                </a:cubicBezTo>
                <a:cubicBezTo>
                  <a:pt x="9438473" y="1012795"/>
                  <a:pt x="9438847" y="1010377"/>
                  <a:pt x="9439458" y="1007420"/>
                </a:cubicBezTo>
                <a:cubicBezTo>
                  <a:pt x="9356819" y="944106"/>
                  <a:pt x="9275563" y="877509"/>
                  <a:pt x="9197105" y="808882"/>
                </a:cubicBezTo>
                <a:cubicBezTo>
                  <a:pt x="9119732" y="740719"/>
                  <a:pt x="9045390" y="669969"/>
                  <a:pt x="8973607" y="597733"/>
                </a:cubicBezTo>
                <a:cubicBezTo>
                  <a:pt x="9117865" y="988437"/>
                  <a:pt x="9115639" y="1402749"/>
                  <a:pt x="8967512" y="1795211"/>
                </a:cubicBezTo>
                <a:cubicBezTo>
                  <a:pt x="8964595" y="1803635"/>
                  <a:pt x="8922055" y="1866099"/>
                  <a:pt x="8912526" y="1841464"/>
                </a:cubicBezTo>
                <a:cubicBezTo>
                  <a:pt x="8756044" y="1433999"/>
                  <a:pt x="8647107" y="967467"/>
                  <a:pt x="8893391" y="572788"/>
                </a:cubicBezTo>
                <a:cubicBezTo>
                  <a:pt x="8896018" y="568101"/>
                  <a:pt x="8899507" y="564428"/>
                  <a:pt x="8902990" y="560750"/>
                </a:cubicBezTo>
                <a:cubicBezTo>
                  <a:pt x="8907633" y="554349"/>
                  <a:pt x="8913596" y="547863"/>
                  <a:pt x="8919102" y="542471"/>
                </a:cubicBezTo>
                <a:cubicBezTo>
                  <a:pt x="8828814" y="448553"/>
                  <a:pt x="8743025" y="351231"/>
                  <a:pt x="8661728" y="250903"/>
                </a:cubicBezTo>
                <a:close/>
                <a:moveTo>
                  <a:pt x="8357758" y="0"/>
                </a:moveTo>
                <a:lnTo>
                  <a:pt x="8405492" y="0"/>
                </a:lnTo>
                <a:lnTo>
                  <a:pt x="8392083" y="30495"/>
                </a:lnTo>
                <a:cubicBezTo>
                  <a:pt x="8354166" y="121698"/>
                  <a:pt x="8324318" y="217584"/>
                  <a:pt x="8339888" y="306259"/>
                </a:cubicBezTo>
                <a:cubicBezTo>
                  <a:pt x="8364400" y="446040"/>
                  <a:pt x="8455049" y="577127"/>
                  <a:pt x="8473847" y="727373"/>
                </a:cubicBezTo>
                <a:cubicBezTo>
                  <a:pt x="8510300" y="1013846"/>
                  <a:pt x="8488635" y="1326579"/>
                  <a:pt x="8454081" y="1611960"/>
                </a:cubicBezTo>
                <a:cubicBezTo>
                  <a:pt x="8452268" y="1625361"/>
                  <a:pt x="8409518" y="1692886"/>
                  <a:pt x="8396000" y="1663986"/>
                </a:cubicBezTo>
                <a:cubicBezTo>
                  <a:pt x="8190763" y="1233305"/>
                  <a:pt x="8063839" y="818387"/>
                  <a:pt x="8238881" y="368438"/>
                </a:cubicBezTo>
                <a:lnTo>
                  <a:pt x="7668140" y="942511"/>
                </a:lnTo>
                <a:cubicBezTo>
                  <a:pt x="7658137" y="952438"/>
                  <a:pt x="7629107" y="972341"/>
                  <a:pt x="7637853" y="942567"/>
                </a:cubicBezTo>
                <a:cubicBezTo>
                  <a:pt x="7690270" y="771614"/>
                  <a:pt x="7793861" y="624255"/>
                  <a:pt x="7909649" y="489150"/>
                </a:cubicBezTo>
                <a:cubicBezTo>
                  <a:pt x="8010566" y="370919"/>
                  <a:pt x="8112174" y="322520"/>
                  <a:pt x="8256182" y="301724"/>
                </a:cubicBezTo>
                <a:cubicBezTo>
                  <a:pt x="8255907" y="293239"/>
                  <a:pt x="8255408" y="285302"/>
                  <a:pt x="8255912" y="276498"/>
                </a:cubicBezTo>
                <a:cubicBezTo>
                  <a:pt x="8260651" y="221208"/>
                  <a:pt x="8285427" y="155085"/>
                  <a:pt x="8315225" y="89075"/>
                </a:cubicBezTo>
                <a:close/>
                <a:moveTo>
                  <a:pt x="7497388" y="0"/>
                </a:moveTo>
                <a:lnTo>
                  <a:pt x="7560921" y="0"/>
                </a:lnTo>
                <a:lnTo>
                  <a:pt x="7546742" y="68966"/>
                </a:lnTo>
                <a:cubicBezTo>
                  <a:pt x="7513334" y="225436"/>
                  <a:pt x="7494394" y="379659"/>
                  <a:pt x="7488853" y="535687"/>
                </a:cubicBezTo>
                <a:lnTo>
                  <a:pt x="7529509" y="380358"/>
                </a:lnTo>
                <a:cubicBezTo>
                  <a:pt x="7546426" y="316055"/>
                  <a:pt x="7563725" y="249346"/>
                  <a:pt x="7585939" y="184712"/>
                </a:cubicBezTo>
                <a:cubicBezTo>
                  <a:pt x="7597162" y="152119"/>
                  <a:pt x="7609478" y="119997"/>
                  <a:pt x="7621792" y="87864"/>
                </a:cubicBezTo>
                <a:lnTo>
                  <a:pt x="7654204" y="0"/>
                </a:lnTo>
                <a:lnTo>
                  <a:pt x="7683986" y="0"/>
                </a:lnTo>
                <a:lnTo>
                  <a:pt x="7647914" y="97640"/>
                </a:lnTo>
                <a:cubicBezTo>
                  <a:pt x="7635833" y="129221"/>
                  <a:pt x="7623516" y="161350"/>
                  <a:pt x="7612524" y="193392"/>
                </a:cubicBezTo>
                <a:cubicBezTo>
                  <a:pt x="7590775" y="256933"/>
                  <a:pt x="7573702" y="323103"/>
                  <a:pt x="7557013" y="386853"/>
                </a:cubicBezTo>
                <a:lnTo>
                  <a:pt x="7517286" y="539999"/>
                </a:lnTo>
                <a:cubicBezTo>
                  <a:pt x="7579804" y="409054"/>
                  <a:pt x="7648790" y="283748"/>
                  <a:pt x="7704204" y="152292"/>
                </a:cubicBezTo>
                <a:lnTo>
                  <a:pt x="7756975" y="0"/>
                </a:lnTo>
                <a:lnTo>
                  <a:pt x="7837329" y="0"/>
                </a:lnTo>
                <a:lnTo>
                  <a:pt x="7821760" y="65656"/>
                </a:lnTo>
                <a:cubicBezTo>
                  <a:pt x="7739780" y="311007"/>
                  <a:pt x="7576279" y="519263"/>
                  <a:pt x="7488925" y="763628"/>
                </a:cubicBezTo>
                <a:cubicBezTo>
                  <a:pt x="7478308" y="793254"/>
                  <a:pt x="7422482" y="826275"/>
                  <a:pt x="7419999" y="774360"/>
                </a:cubicBezTo>
                <a:cubicBezTo>
                  <a:pt x="7407159" y="524115"/>
                  <a:pt x="7434412" y="279259"/>
                  <a:pt x="7487820" y="37416"/>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cubicBezTo>
                  <a:pt x="6396578" y="1848113"/>
                  <a:pt x="6466739" y="1878148"/>
                  <a:pt x="6537433" y="1907790"/>
                </a:cubicBez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7" name="Rectangle 16">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57201"/>
            <a:ext cx="11277600" cy="5943598"/>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BCF06530-3EFD-496B-896F-50BEFCC865D4}"/>
              </a:ext>
            </a:extLst>
          </p:cNvPr>
          <p:cNvSpPr>
            <a:spLocks noGrp="1"/>
          </p:cNvSpPr>
          <p:nvPr>
            <p:ph type="title"/>
          </p:nvPr>
        </p:nvSpPr>
        <p:spPr>
          <a:xfrm>
            <a:off x="1143000" y="990599"/>
            <a:ext cx="9906000" cy="685800"/>
          </a:xfrm>
        </p:spPr>
        <p:txBody>
          <a:bodyPr anchor="t">
            <a:normAutofit/>
          </a:bodyPr>
          <a:lstStyle/>
          <a:p>
            <a:r>
              <a:rPr lang="en-US" sz="4000"/>
              <a:t>Alternative Strategies for Handling Missing Data</a:t>
            </a:r>
          </a:p>
        </p:txBody>
      </p:sp>
      <p:graphicFrame>
        <p:nvGraphicFramePr>
          <p:cNvPr id="5" name="Content Placeholder 2">
            <a:extLst>
              <a:ext uri="{FF2B5EF4-FFF2-40B4-BE49-F238E27FC236}">
                <a16:creationId xmlns:a16="http://schemas.microsoft.com/office/drawing/2014/main" id="{73BF4C14-E90D-4C93-ABA7-32BD17490C2A}"/>
              </a:ext>
            </a:extLst>
          </p:cNvPr>
          <p:cNvGraphicFramePr>
            <a:graphicFrameLocks noGrp="1"/>
          </p:cNvGraphicFramePr>
          <p:nvPr>
            <p:ph idx="1"/>
            <p:extLst>
              <p:ext uri="{D42A27DB-BD31-4B8C-83A1-F6EECF244321}">
                <p14:modId xmlns:p14="http://schemas.microsoft.com/office/powerpoint/2010/main" val="1921368936"/>
              </p:ext>
            </p:extLst>
          </p:nvPr>
        </p:nvGraphicFramePr>
        <p:xfrm>
          <a:off x="685800" y="2137228"/>
          <a:ext cx="10820400" cy="37337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71929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graphicEl>
                                              <a:dgm id="{911EC8F4-4863-43EA-B091-F8D08E35A09D}"/>
                                            </p:graphic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graphicEl>
                                              <a:dgm id="{04B8DA58-8B6B-4990-BFCE-D20ADBCE626E}"/>
                                            </p:graphic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graphicEl>
                                              <a:dgm id="{A25B8DC0-F045-476C-9821-77A91F90B3F8}"/>
                                            </p:graphic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graphicEl>
                                              <a:dgm id="{6A240A71-F04A-412E-8032-57A4281C6331}"/>
                                            </p:graphic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graphicEl>
                                              <a:dgm id="{C8ECC2F6-3EA7-490A-8DE4-CF0BC9B2F997}"/>
                                            </p:graphic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5">
                                            <p:graphicEl>
                                              <a:dgm id="{F9D58EF7-7FFB-40F1-B7F4-81DF23D228DA}"/>
                                            </p:graphic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5">
                                            <p:graphicEl>
                                              <a:dgm id="{DAE71EB1-E800-4DE0-9094-2AF09DCE92AD}"/>
                                            </p:graphic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
                                            <p:graphicEl>
                                              <a:dgm id="{B04FC888-8F26-47A8-9E3C-2BFF03F9B659}"/>
                                            </p:graphic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
                                            <p:graphicEl>
                                              <a:dgm id="{3E9584B3-22B1-4B2B-85D2-79403EF58E31}"/>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Sub>
          <a:bldDgm bld="lvlOne"/>
        </p:bldSub>
      </p:bldGraphic>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8">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5F447C5-E35F-4809-A6AF-B7B2622278CE}"/>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100" kern="1200">
                <a:solidFill>
                  <a:schemeClr val="tx1"/>
                </a:solidFill>
                <a:latin typeface="+mj-lt"/>
                <a:ea typeface="+mj-ea"/>
                <a:cs typeface="+mj-cs"/>
              </a:rPr>
              <a:t>Avery Fitness Center Project</a:t>
            </a:r>
          </a:p>
        </p:txBody>
      </p:sp>
      <p:sp>
        <p:nvSpPr>
          <p:cNvPr id="11"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quot;An illustration shows the types of data sources of the Avery Fitness Center project. The data sources pointing toward the central idea “AFC Member Number” in clockwise direction are as follows:&#10;Behavioral Data from Phone GPS (Location Software enabled) - Area entered, Date of entry/exit to area, Time of entry/exit to area, Data usage in area&#10;Behavioral Data from Wearable Tech (e.g., Fitbit) (Location Software enabled) – Area entered, Date of entry/exit to area, Time of entry/exit to area, Data usage in area, Steps taken/Stairs climbed, Miles walked/run, Calories burned&#10;Behavioral Data from Facility Entry (Phone ID Card or Key Fob) – Date of entry, Time of entry, Card Vs. scanned entry&#10;Behavioral Data from Accounting Records (Initial and Recurring) – Membership fees paid, Additional fees paid, Type of payment, (cash, credit card, other), Automatic payment enrollment, Payment frequency (per contract), Date payments received, Credits issued, Membership History/ Length of Membership&#10;Behavioral Data from Marketing Records (Initial and Recurring) – Joined via a promotion, Referred a friend or family member, Subscription to AFC newsletter;&#10;Communication Data from Application Form (Initial contact data) – Name, Address, Telephone Number, Alternative Telephone Number, Emergency Contact Information, Email Address, Date of Birth, Gender, Employer, Other Household Member Demo, Initial Type of Membership, Source of Learning about AFC, Date of Application, Staff name, Membership Number&#10;Communication Data from Survey Data Collection (Self-Report data) – Service usage by type (self-report), Importance of various motivations, Net promoter score (recommend), Original event that led to AFC, Education Level, Annual Household Income&quot;&#10;">
            <a:extLst>
              <a:ext uri="{FF2B5EF4-FFF2-40B4-BE49-F238E27FC236}">
                <a16:creationId xmlns:a16="http://schemas.microsoft.com/office/drawing/2014/main" id="{A41E46AF-28E3-46AF-A3EB-B4E4B4C63E6F}"/>
              </a:ext>
            </a:extLst>
          </p:cNvPr>
          <p:cNvPicPr>
            <a:picLocks noGrp="1"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654296" y="745876"/>
            <a:ext cx="7214616" cy="5338816"/>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439443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C32E98-D1C9-48BC-A4A6-22323DCAF1C8}"/>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100" kern="1200">
                <a:solidFill>
                  <a:schemeClr val="tx1"/>
                </a:solidFill>
                <a:latin typeface="+mj-lt"/>
                <a:ea typeface="+mj-ea"/>
                <a:cs typeface="+mj-cs"/>
              </a:rPr>
              <a:t>Avery Fitness Center Survey</a:t>
            </a:r>
          </a:p>
        </p:txBody>
      </p:sp>
      <p:sp>
        <p:nvSpPr>
          <p:cNvPr id="11"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n exhibit shows a survey for Avery Fitness Center. &#10;Text at the beginning of the survey reads, Thank you for taking time to provide important feedback about Avery Fitness Center (AFC). Please answer the following questions. Your candid responses will help us provide better services in the future. No one at AFC will see your specific responses, so please be honest. This is followed by five questions. The first question reads, Which of the following AFC services have you utilized at least once in the last 30 days? (Please check all that apply). This question is followed by a checklist with unchecked boxes. The elements of the checklist are as follows: Weight Training, Classes, Exercise Circuit, Circulation Station, Therapy Pool. The second question reads, Within the past 30 days, approximately how many times have you visited AFC to exercise? This question is followed by a blank line, with text beside it that reads, Times in the last 30 days. The third question reads, During what part of the day have you normally visited AFC? (Please check only one). The words ‘normally’ and ‘one’ are underlined. This question is followed by a checklist with unchecked boxes. The elements of the checklist are as follows: morning, afternoon, evening. The fourth question reads, How did you learn about AFC? (Please check all that apply). This question is followed by a checklist with unchecked boxes. The elements of the checklist are as follows: Recommendation from Doctor, Recommendation from Friend or Acquaintance, Advertising (including Yellow Pages), Heard AFC director speak, Drove by location, Article in Paper, Other. The fifth question reads, How important to you personally is each of the following reasons for participating in AFC programs? (Circle a number on each scale). Below this question are four reasons, namely General Health and Fitness, Social Aspects, Physical Enjoyment, and Specific Medical Concerns, arranged vertically on the left. Beside each reason is a scale showing numbers from 1 to 5, arranged horizontally. The end of the scale with the number 1 represents ‘not at all important,’ while the end of the scale with the number 5 represents ‘very important.’">
            <a:extLst>
              <a:ext uri="{FF2B5EF4-FFF2-40B4-BE49-F238E27FC236}">
                <a16:creationId xmlns:a16="http://schemas.microsoft.com/office/drawing/2014/main" id="{5F9C106E-8C11-47BF-9A5E-F172C0BEDE60}"/>
              </a:ext>
            </a:extLst>
          </p:cNvPr>
          <p:cNvPicPr>
            <a:picLocks noGrp="1" noChangeAspect="1" noChangeArrowheads="1"/>
          </p:cNvPicPr>
          <p:nvPr/>
        </p:nvPicPr>
        <p:blipFill>
          <a:blip r:embed="rId3">
            <a:extLst>
              <a:ext uri="{28A0092B-C50C-407E-A947-70E740481C1C}">
                <a14:useLocalDpi xmlns:a14="http://schemas.microsoft.com/office/drawing/2010/main" val="0"/>
              </a:ext>
            </a:extLst>
          </a:blip>
          <a:srcRect t="4329"/>
          <a:stretch>
            <a:fillRect/>
          </a:stretch>
        </p:blipFill>
        <p:spPr bwMode="auto">
          <a:xfrm>
            <a:off x="4654296" y="947713"/>
            <a:ext cx="7214616" cy="4935142"/>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918807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C32E98-D1C9-48BC-A4A6-22323DCAF1C8}"/>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4600" kern="1200">
                <a:solidFill>
                  <a:schemeClr val="tx1"/>
                </a:solidFill>
                <a:latin typeface="+mj-lt"/>
                <a:ea typeface="+mj-ea"/>
                <a:cs typeface="+mj-cs"/>
              </a:rPr>
              <a:t>Avery Fitness Center Survey (cont.)</a:t>
            </a:r>
          </a:p>
        </p:txBody>
      </p:sp>
      <p:sp>
        <p:nvSpPr>
          <p:cNvPr id="12"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n exhibit shows the continuation of the survey for Avery Fitness Center.&#10;The exhibit shows questions from 6 to 11. The sixth question reads, How likely is it that you would recommend AFC to a friend or colleague? Below this is a scale showing numbers from 0 to 10, arranged horizontally. The end of the scale with the number 0 represents ‘not at all likely,’ the center of the scale with the number 5 represents ‘neutral,’ and the end of the scale with the number 10 represents ‘extremely likely.’ The seventh question reads, What was the original event that caused you to begin using services from AFC? Below this question is a blank line for the answer. The eighth question reads, Current Age. Beside this is a blank line for the answer. The ninth question reads, Gender. Beside this are two unchecked boxes, one labeled male and the other labeled female. The tenth question reads, Highest Level of Education Achieved. Below this is a checklist with unchecked boxes. The elements of the checklist are as follows: Less than High School, High School Degree, Some College, Associates Degree, Four-year College Degree, Advanced Degree. The eleventh question reads, What is your approximate annual household income from all sources, before taxes? (Please check the appropriate category &amp; employment status). Below this are two checklists, each with unchecked boxes. The elements of the first checklist are as follows: $0-15,000, $15,001-30,000, $30,001-45,000, $45,001-60,000, $60,000 -75,000, $75,001-90,000, $90,001-105,000, $105,001-120,000, more than $120,000. The elements of the second checklist are as follows: employed, retired. Text at the end of the survey reads, Thank you!">
            <a:extLst>
              <a:ext uri="{FF2B5EF4-FFF2-40B4-BE49-F238E27FC236}">
                <a16:creationId xmlns:a16="http://schemas.microsoft.com/office/drawing/2014/main" id="{565AAFC3-7432-41A1-8C44-6288EC0BA69A}"/>
              </a:ext>
            </a:extLst>
          </p:cNvPr>
          <p:cNvPicPr>
            <a:picLocks noGrp="1"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654296" y="1359119"/>
            <a:ext cx="7214616" cy="411233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93406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3CF41BD-E1C1-4D79-9550-C47033B2106D}"/>
              </a:ext>
            </a:extLst>
          </p:cNvPr>
          <p:cNvSpPr>
            <a:spLocks noGrp="1"/>
          </p:cNvSpPr>
          <p:nvPr>
            <p:ph type="title"/>
          </p:nvPr>
        </p:nvSpPr>
        <p:spPr>
          <a:xfrm>
            <a:off x="640080" y="325369"/>
            <a:ext cx="4368602" cy="1956841"/>
          </a:xfrm>
        </p:spPr>
        <p:txBody>
          <a:bodyPr anchor="b">
            <a:normAutofit/>
          </a:bodyPr>
          <a:lstStyle/>
          <a:p>
            <a:r>
              <a:rPr lang="en-US" sz="5400"/>
              <a:t>Developing a Codebook </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697B3CA-5B14-4ACE-B828-DC0851057CCA}"/>
              </a:ext>
            </a:extLst>
          </p:cNvPr>
          <p:cNvSpPr>
            <a:spLocks noGrp="1"/>
          </p:cNvSpPr>
          <p:nvPr>
            <p:ph idx="1"/>
          </p:nvPr>
        </p:nvSpPr>
        <p:spPr>
          <a:xfrm>
            <a:off x="640080" y="2872899"/>
            <a:ext cx="4243589" cy="3320668"/>
          </a:xfrm>
        </p:spPr>
        <p:txBody>
          <a:bodyPr>
            <a:normAutofit/>
          </a:bodyPr>
          <a:lstStyle/>
          <a:p>
            <a:r>
              <a:rPr lang="en-US" sz="2200"/>
              <a:t>Codebook: A document that contains explicit directions about how data from data collection forms are coded in the data file </a:t>
            </a:r>
          </a:p>
        </p:txBody>
      </p:sp>
      <p:pic>
        <p:nvPicPr>
          <p:cNvPr id="5" name="Picture 4" descr="Text&#10;&#10;Description automatically generated with medium confidence">
            <a:extLst>
              <a:ext uri="{FF2B5EF4-FFF2-40B4-BE49-F238E27FC236}">
                <a16:creationId xmlns:a16="http://schemas.microsoft.com/office/drawing/2014/main" id="{F3432479-E7C9-4CFD-9A0F-4F498079C86B}"/>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r="1" b="303"/>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84151590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4A2F7E1-EAD4-4C9A-981F-DDB8280B9441}"/>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100" kern="1200">
                <a:solidFill>
                  <a:schemeClr val="tx1"/>
                </a:solidFill>
                <a:latin typeface="+mj-lt"/>
                <a:ea typeface="+mj-ea"/>
                <a:cs typeface="+mj-cs"/>
              </a:rPr>
              <a:t>Codebook Example</a:t>
            </a:r>
          </a:p>
        </p:txBody>
      </p:sp>
      <p:sp>
        <p:nvSpPr>
          <p:cNvPr id="11"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n exhibit shows the variable names, descriptions, and response options for developing a codebook.&#10;The row-wise data are as follows: ID, Questionnaire identification number; WEIGHT, Utilized weight training in previous 30 days?, 0 equals no 1 equals yes; CLASSES, Utilized classes in previous 30 days?, 0 equals no 1 equals yes; CIRCUIT, Utilized exercise circuit in previous 30 days?, 0 equals no 1 equals yes; STATION, Utilized circulation station in previous 30 days?, 0 equals no 1 equals yes; POOL, Utilized therapy pool in previous 30 days?, 0 equals no 1 equals yes; VISITS, Number of visits to AFC in previous 30 days?, (record number); DAYPART, Normal time to visit AFC?, 1 equals morning, 2 equals afternoon, 3 equals evening; DOCTOR, How learned about AFC? Doctor Rec., 0 equals no 1 equals yes; WOM, How learned about AFC? Friend Rec., 0 equals no 1 equals yes; ADVERT, How learned about AFC? Advertising, 0 equals no 1 equals yes; SPEAKER, How learned about AFC? Heard director speak, 0 equals no 1 equals yes; LOCATION, How learned about AFC? Drove by location, 0 equals no 1 equals yes; ARTICLE, How learned about AFC? Article in newspaper, 0 equals no 1 equals yes; OTHER, How learned about AFC? Other, 0 equals no 1 equals yes; FITNESS, Importance for participation: General Health and Fitness, (1 – 5, “not at all important – very important”); SOCIAL, Social Aspects, SAME; ENJOY, Physical Enjoyment, SAME; MEDICAL, Specific Medical Concerns, SAME.">
            <a:extLst>
              <a:ext uri="{FF2B5EF4-FFF2-40B4-BE49-F238E27FC236}">
                <a16:creationId xmlns:a16="http://schemas.microsoft.com/office/drawing/2014/main" id="{31312AD2-8527-431F-A7A3-62AC18A358C9}"/>
              </a:ext>
            </a:extLst>
          </p:cNvPr>
          <p:cNvPicPr>
            <a:picLocks noGrp="1"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654296" y="781950"/>
            <a:ext cx="7214616" cy="526666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02848210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0BFEF3F-049E-451D-8D32-C9A133EDB003}"/>
              </a:ext>
            </a:extLst>
          </p:cNvPr>
          <p:cNvSpPr>
            <a:spLocks noGrp="1"/>
          </p:cNvSpPr>
          <p:nvPr>
            <p:ph type="title"/>
          </p:nvPr>
        </p:nvSpPr>
        <p:spPr>
          <a:xfrm>
            <a:off x="638882" y="639193"/>
            <a:ext cx="3571810" cy="3573516"/>
          </a:xfrm>
        </p:spPr>
        <p:txBody>
          <a:bodyPr vert="horz" lIns="91440" tIns="45720" rIns="91440" bIns="45720" rtlCol="0" anchor="b">
            <a:normAutofit/>
          </a:bodyPr>
          <a:lstStyle/>
          <a:p>
            <a:r>
              <a:rPr lang="en-US" sz="6100" kern="1200">
                <a:solidFill>
                  <a:schemeClr val="tx1"/>
                </a:solidFill>
                <a:latin typeface="+mj-lt"/>
                <a:ea typeface="+mj-ea"/>
                <a:cs typeface="+mj-cs"/>
              </a:rPr>
              <a:t>Codebook Example (cont.)</a:t>
            </a:r>
          </a:p>
        </p:txBody>
      </p:sp>
      <p:sp>
        <p:nvSpPr>
          <p:cNvPr id="11"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n exhibit shows the continuation of the variable names, descriptions, and response options for developing a codebook.&#10;The row-wise data are as follows: RECOM, How likely to recommend?, (0-10, “not at all likely—extremely likely”); EVENT, What original event caused you to begin AFC? (open ended), 1 equals general health or exercise, 2 equals pool or facilities, 3 equals rehab or specific medical needs, 4 equals social considerations, 5 equals transfer from another center, 6 equals other; AGE, Current Age, (record number); GENDER, Gender, 1 equals male, 2 equals female; EDUCAT, Highest level of education achieved?, 1 equals less than high school, 2 equals high school degree, 3 equals some college, 4 equals associates degree, 5 equals four-year college degree, 6 equals advanced degree; INCOME, Annual household income before taxes, 1 equals $0 — 15,000, 2 equals $15,001 — 30,000, 3 equals $30,001 — 45,000, 4 equals $45,001 — 60,000, 5 equals $60,001 — 75,000, 6 equals $75,001 — 90,000, 7 equals $90,001 — 105,000, 8 equals $105,001 — 120,000, 9 equals more than $120,000; STATUS, Work Status, 1 equals employed, 2 equals retired; REVENUE, Previous year Revenue from Respondent, ($$$ from secondary records). Text at the end of the exhibit reads, MISSING equals ">
            <a:extLst>
              <a:ext uri="{FF2B5EF4-FFF2-40B4-BE49-F238E27FC236}">
                <a16:creationId xmlns:a16="http://schemas.microsoft.com/office/drawing/2014/main" id="{562D90CF-0D23-4941-A011-3D49E602C7DD}"/>
              </a:ext>
            </a:extLst>
          </p:cNvPr>
          <p:cNvPicPr>
            <a:picLocks noGrp="1"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654296" y="727840"/>
            <a:ext cx="7214616" cy="5374888"/>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9403688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62BAAF4C-927D-4A1F-A811-C853E8CF8C1F}"/>
              </a:ext>
            </a:extLst>
          </p:cNvPr>
          <p:cNvSpPr>
            <a:spLocks noGrp="1"/>
          </p:cNvSpPr>
          <p:nvPr>
            <p:ph type="title"/>
          </p:nvPr>
        </p:nvSpPr>
        <p:spPr>
          <a:xfrm>
            <a:off x="838200" y="448721"/>
            <a:ext cx="4707671" cy="1225650"/>
          </a:xfrm>
        </p:spPr>
        <p:txBody>
          <a:bodyPr anchor="b">
            <a:normAutofit/>
          </a:bodyPr>
          <a:lstStyle/>
          <a:p>
            <a:r>
              <a:rPr lang="en-US" sz="3800">
                <a:solidFill>
                  <a:schemeClr val="bg1"/>
                </a:solidFill>
              </a:rPr>
              <a:t>Group Discussion</a:t>
            </a:r>
          </a:p>
        </p:txBody>
      </p:sp>
      <p:cxnSp>
        <p:nvCxnSpPr>
          <p:cNvPr id="12" name="Straight Connector 11">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BCCCB54-DC4F-498E-B6F5-688A7F2F2C96}"/>
              </a:ext>
            </a:extLst>
          </p:cNvPr>
          <p:cNvSpPr>
            <a:spLocks noGrp="1"/>
          </p:cNvSpPr>
          <p:nvPr>
            <p:ph idx="1"/>
          </p:nvPr>
        </p:nvSpPr>
        <p:spPr>
          <a:xfrm>
            <a:off x="897769" y="1909192"/>
            <a:ext cx="4586513" cy="3647710"/>
          </a:xfrm>
        </p:spPr>
        <p:txBody>
          <a:bodyPr>
            <a:normAutofit/>
          </a:bodyPr>
          <a:lstStyle/>
          <a:p>
            <a:r>
              <a:rPr lang="en-US" sz="2000">
                <a:solidFill>
                  <a:schemeClr val="bg1"/>
                </a:solidFill>
              </a:rPr>
              <a:t>How to collect data </a:t>
            </a:r>
          </a:p>
          <a:p>
            <a:r>
              <a:rPr lang="en-US" sz="2000">
                <a:solidFill>
                  <a:schemeClr val="bg1"/>
                </a:solidFill>
              </a:rPr>
              <a:t>Each team needs to have at least 200 responses. </a:t>
            </a:r>
          </a:p>
          <a:p>
            <a:r>
              <a:rPr lang="en-US" sz="2000">
                <a:solidFill>
                  <a:schemeClr val="bg1"/>
                </a:solidFill>
              </a:rPr>
              <a:t>Fabrication = 0 for the project!</a:t>
            </a:r>
          </a:p>
        </p:txBody>
      </p:sp>
      <p:cxnSp>
        <p:nvCxnSpPr>
          <p:cNvPr id="14" name="Straight Connector 13">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7" name="Graphic 6" descr="Social Network">
            <a:extLst>
              <a:ext uri="{FF2B5EF4-FFF2-40B4-BE49-F238E27FC236}">
                <a16:creationId xmlns:a16="http://schemas.microsoft.com/office/drawing/2014/main" id="{55A1CBE7-4E2B-4280-841A-93D9FBF27AC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525453" y="595726"/>
            <a:ext cx="5666547" cy="5666547"/>
          </a:xfrm>
          <a:prstGeom prst="rect">
            <a:avLst/>
          </a:prstGeom>
        </p:spPr>
      </p:pic>
    </p:spTree>
    <p:extLst>
      <p:ext uri="{BB962C8B-B14F-4D97-AF65-F5344CB8AC3E}">
        <p14:creationId xmlns:p14="http://schemas.microsoft.com/office/powerpoint/2010/main" val="33986815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D53F2761-33EA-4957-AADD-9710FE882C9F}"/>
              </a:ext>
            </a:extLst>
          </p:cNvPr>
          <p:cNvSpPr>
            <a:spLocks noGrp="1"/>
          </p:cNvSpPr>
          <p:nvPr>
            <p:ph type="title"/>
          </p:nvPr>
        </p:nvSpPr>
        <p:spPr>
          <a:xfrm>
            <a:off x="838200" y="448721"/>
            <a:ext cx="4707671" cy="1225650"/>
          </a:xfrm>
        </p:spPr>
        <p:txBody>
          <a:bodyPr anchor="b">
            <a:normAutofit/>
          </a:bodyPr>
          <a:lstStyle/>
          <a:p>
            <a:r>
              <a:rPr lang="en-US" sz="3800">
                <a:solidFill>
                  <a:schemeClr val="bg1"/>
                </a:solidFill>
              </a:rPr>
              <a:t>Up Next</a:t>
            </a:r>
          </a:p>
        </p:txBody>
      </p:sp>
      <p:cxnSp>
        <p:nvCxnSpPr>
          <p:cNvPr id="73" name="Straight Connector 72">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37BA9DC-3927-4B49-B8FE-0003AD9973E4}"/>
              </a:ext>
            </a:extLst>
          </p:cNvPr>
          <p:cNvSpPr>
            <a:spLocks noGrp="1"/>
          </p:cNvSpPr>
          <p:nvPr>
            <p:ph idx="1"/>
          </p:nvPr>
        </p:nvSpPr>
        <p:spPr>
          <a:xfrm>
            <a:off x="897769" y="1909192"/>
            <a:ext cx="4586513" cy="3647710"/>
          </a:xfrm>
        </p:spPr>
        <p:txBody>
          <a:bodyPr>
            <a:normAutofit/>
          </a:bodyPr>
          <a:lstStyle/>
          <a:p>
            <a:r>
              <a:rPr lang="en-US" sz="2000" dirty="0">
                <a:solidFill>
                  <a:schemeClr val="bg1"/>
                </a:solidFill>
              </a:rPr>
              <a:t>Week 8 Quiz </a:t>
            </a:r>
          </a:p>
          <a:p>
            <a:r>
              <a:rPr lang="en-US" sz="2000" dirty="0">
                <a:solidFill>
                  <a:schemeClr val="bg1"/>
                </a:solidFill>
              </a:rPr>
              <a:t>Start collecting data</a:t>
            </a:r>
          </a:p>
        </p:txBody>
      </p:sp>
      <p:cxnSp>
        <p:nvCxnSpPr>
          <p:cNvPr id="75" name="Straight Connector 74">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1026" name="Picture 2" descr="Woohoo Yeah GIF - Woohoo Yeah Minions - Discover &amp;amp;amp; Share GIFs">
            <a:extLst>
              <a:ext uri="{FF2B5EF4-FFF2-40B4-BE49-F238E27FC236}">
                <a16:creationId xmlns:a16="http://schemas.microsoft.com/office/drawing/2014/main" id="{6D6FEC96-F0EF-42FD-AEA5-27F0BDBA5CE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525453" y="595726"/>
            <a:ext cx="5666547" cy="56665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69377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 name="Title 1">
            <a:extLst>
              <a:ext uri="{FF2B5EF4-FFF2-40B4-BE49-F238E27FC236}">
                <a16:creationId xmlns:a16="http://schemas.microsoft.com/office/drawing/2014/main" id="{44D1A3F1-913F-4840-A795-36E8A46261A2}"/>
              </a:ext>
            </a:extLst>
          </p:cNvPr>
          <p:cNvSpPr>
            <a:spLocks noGrp="1"/>
          </p:cNvSpPr>
          <p:nvPr>
            <p:ph type="title"/>
          </p:nvPr>
        </p:nvSpPr>
        <p:spPr>
          <a:xfrm>
            <a:off x="1295400" y="669925"/>
            <a:ext cx="4800600" cy="1325563"/>
          </a:xfrm>
        </p:spPr>
        <p:txBody>
          <a:bodyPr anchor="b">
            <a:normAutofit/>
          </a:bodyPr>
          <a:lstStyle/>
          <a:p>
            <a:r>
              <a:rPr lang="en-US">
                <a:solidFill>
                  <a:schemeClr val="bg1"/>
                </a:solidFill>
              </a:rPr>
              <a:t>5-min snippet – Climate Change</a:t>
            </a:r>
          </a:p>
        </p:txBody>
      </p:sp>
      <p:cxnSp>
        <p:nvCxnSpPr>
          <p:cNvPr id="13" name="Straight Connector 12">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 y="2026340"/>
            <a:ext cx="6095999"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0BCCF2C-AF81-4C9A-A5FF-C562D5C43D49}"/>
              </a:ext>
            </a:extLst>
          </p:cNvPr>
          <p:cNvSpPr>
            <a:spLocks noGrp="1"/>
          </p:cNvSpPr>
          <p:nvPr>
            <p:ph idx="1"/>
          </p:nvPr>
        </p:nvSpPr>
        <p:spPr>
          <a:xfrm>
            <a:off x="1295400" y="2288833"/>
            <a:ext cx="4800600" cy="3711571"/>
          </a:xfrm>
        </p:spPr>
        <p:txBody>
          <a:bodyPr>
            <a:normAutofit/>
          </a:bodyPr>
          <a:lstStyle/>
          <a:p>
            <a:r>
              <a:rPr lang="en-US" sz="2000">
                <a:solidFill>
                  <a:schemeClr val="bg1"/>
                </a:solidFill>
              </a:rPr>
              <a:t>Cloud</a:t>
            </a:r>
          </a:p>
          <a:p>
            <a:r>
              <a:rPr lang="en-US" sz="2000">
                <a:solidFill>
                  <a:schemeClr val="bg1"/>
                </a:solidFill>
              </a:rPr>
              <a:t>CO2</a:t>
            </a:r>
          </a:p>
        </p:txBody>
      </p:sp>
      <p:pic>
        <p:nvPicPr>
          <p:cNvPr id="6" name="Picture 5">
            <a:extLst>
              <a:ext uri="{FF2B5EF4-FFF2-40B4-BE49-F238E27FC236}">
                <a16:creationId xmlns:a16="http://schemas.microsoft.com/office/drawing/2014/main" id="{F932389E-F7DC-44B9-BC79-2E526A45DE5B}"/>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6645193" y="416439"/>
            <a:ext cx="3588640" cy="2691480"/>
          </a:xfrm>
          <a:prstGeom prst="rect">
            <a:avLst/>
          </a:prstGeom>
        </p:spPr>
      </p:pic>
      <p:sp>
        <p:nvSpPr>
          <p:cNvPr id="15" name="Rectangle 14">
            <a:extLst>
              <a:ext uri="{FF2B5EF4-FFF2-40B4-BE49-F238E27FC236}">
                <a16:creationId xmlns:a16="http://schemas.microsoft.com/office/drawing/2014/main" id="{C87417AF-190E-4D6E-AFA6-7D3E84B0B4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1603" y="182859"/>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Online Media 3" title="NASA To Release Artificial Clouds Above Maryland Coast">
            <a:hlinkClick r:id="" action="ppaction://media"/>
            <a:extLst>
              <a:ext uri="{FF2B5EF4-FFF2-40B4-BE49-F238E27FC236}">
                <a16:creationId xmlns:a16="http://schemas.microsoft.com/office/drawing/2014/main" id="{C2C66125-568E-4341-BC8A-E7255DB01226}"/>
              </a:ext>
            </a:extLst>
          </p:cNvPr>
          <p:cNvPicPr>
            <a:picLocks noRot="1" noChangeAspect="1"/>
          </p:cNvPicPr>
          <p:nvPr>
            <a:videoFile r:link="rId1"/>
          </p:nvPr>
        </p:nvPicPr>
        <p:blipFill>
          <a:blip r:embed="rId6"/>
          <a:stretch>
            <a:fillRect/>
          </a:stretch>
        </p:blipFill>
        <p:spPr>
          <a:xfrm>
            <a:off x="8038661" y="4108742"/>
            <a:ext cx="3588640" cy="2027581"/>
          </a:xfrm>
          <a:prstGeom prst="rect">
            <a:avLst/>
          </a:prstGeom>
        </p:spPr>
      </p:pic>
      <p:sp>
        <p:nvSpPr>
          <p:cNvPr id="17" name="Rectangle 16">
            <a:extLst>
              <a:ext uri="{FF2B5EF4-FFF2-40B4-BE49-F238E27FC236}">
                <a16:creationId xmlns:a16="http://schemas.microsoft.com/office/drawing/2014/main" id="{80B30ED8-273E-4C07-8568-2FE5CC5C48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25071" y="3543213"/>
            <a:ext cx="3996261" cy="3177496"/>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44706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1314A-CEF7-4342-B944-84388DB20025}"/>
              </a:ext>
            </a:extLst>
          </p:cNvPr>
          <p:cNvSpPr>
            <a:spLocks noGrp="1"/>
          </p:cNvSpPr>
          <p:nvPr>
            <p:ph type="title"/>
          </p:nvPr>
        </p:nvSpPr>
        <p:spPr>
          <a:xfrm>
            <a:off x="762001" y="803325"/>
            <a:ext cx="5314536" cy="1325563"/>
          </a:xfrm>
        </p:spPr>
        <p:txBody>
          <a:bodyPr>
            <a:normAutofit/>
          </a:bodyPr>
          <a:lstStyle/>
          <a:p>
            <a:r>
              <a:rPr lang="en-US"/>
              <a:t>Feedback</a:t>
            </a:r>
            <a:endParaRPr lang="en-US" dirty="0"/>
          </a:p>
        </p:txBody>
      </p:sp>
      <p:sp>
        <p:nvSpPr>
          <p:cNvPr id="35" name="Content Placeholder 2">
            <a:extLst>
              <a:ext uri="{FF2B5EF4-FFF2-40B4-BE49-F238E27FC236}">
                <a16:creationId xmlns:a16="http://schemas.microsoft.com/office/drawing/2014/main" id="{AF25330B-CADE-43BA-B951-8FFC58AF73A5}"/>
              </a:ext>
            </a:extLst>
          </p:cNvPr>
          <p:cNvSpPr>
            <a:spLocks noGrp="1"/>
          </p:cNvSpPr>
          <p:nvPr>
            <p:ph idx="1"/>
          </p:nvPr>
        </p:nvSpPr>
        <p:spPr>
          <a:xfrm>
            <a:off x="762000" y="2279018"/>
            <a:ext cx="5314543" cy="3375920"/>
          </a:xfrm>
        </p:spPr>
        <p:txBody>
          <a:bodyPr anchor="t">
            <a:normAutofit/>
          </a:bodyPr>
          <a:lstStyle/>
          <a:p>
            <a:pPr marL="0" indent="0">
              <a:buNone/>
            </a:pPr>
            <a:r>
              <a:rPr lang="en-US" sz="1800"/>
              <a:t>How was the exam?</a:t>
            </a:r>
          </a:p>
          <a:p>
            <a:pPr marL="514350" indent="-514350">
              <a:buFont typeface="+mj-lt"/>
              <a:buAutoNum type="alphaUcPeriod"/>
            </a:pPr>
            <a:r>
              <a:rPr lang="en-US" sz="1800"/>
              <a:t>Extremely hard</a:t>
            </a:r>
          </a:p>
          <a:p>
            <a:pPr marL="514350" indent="-514350">
              <a:buFont typeface="+mj-lt"/>
              <a:buAutoNum type="alphaUcPeriod"/>
            </a:pPr>
            <a:r>
              <a:rPr lang="en-US" sz="1800"/>
              <a:t>Manageable</a:t>
            </a:r>
          </a:p>
          <a:p>
            <a:pPr marL="514350" indent="-514350">
              <a:buFont typeface="+mj-lt"/>
              <a:buAutoNum type="alphaUcPeriod"/>
            </a:pPr>
            <a:r>
              <a:rPr lang="en-US" sz="1800"/>
              <a:t>Easy peasy</a:t>
            </a:r>
          </a:p>
        </p:txBody>
      </p:sp>
      <p:sp>
        <p:nvSpPr>
          <p:cNvPr id="10" name="Freeform: Shape 9">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52AC6D7F-F068-4E11-BB06-F601D89BB9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50141" y="-2"/>
            <a:ext cx="5441859" cy="5654940"/>
          </a:xfrm>
          <a:custGeom>
            <a:avLst/>
            <a:gdLst>
              <a:gd name="connsiteX0" fmla="*/ 1041368 w 5441859"/>
              <a:gd name="connsiteY0" fmla="*/ 0 h 5654940"/>
              <a:gd name="connsiteX1" fmla="*/ 5441859 w 5441859"/>
              <a:gd name="connsiteY1" fmla="*/ 0 h 5654940"/>
              <a:gd name="connsiteX2" fmla="*/ 5441859 w 5441859"/>
              <a:gd name="connsiteY2" fmla="*/ 4820612 h 5654940"/>
              <a:gd name="connsiteX3" fmla="*/ 5285166 w 5441859"/>
              <a:gd name="connsiteY3" fmla="*/ 4957981 h 5654940"/>
              <a:gd name="connsiteX4" fmla="*/ 3267719 w 5441859"/>
              <a:gd name="connsiteY4" fmla="*/ 5654940 h 5654940"/>
              <a:gd name="connsiteX5" fmla="*/ 0 w 5441859"/>
              <a:gd name="connsiteY5" fmla="*/ 2387221 h 5654940"/>
              <a:gd name="connsiteX6" fmla="*/ 957093 w 5441859"/>
              <a:gd name="connsiteY6" fmla="*/ 76595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Graphic 6" descr="Smiling Face with No Fill">
            <a:extLst>
              <a:ext uri="{FF2B5EF4-FFF2-40B4-BE49-F238E27FC236}">
                <a16:creationId xmlns:a16="http://schemas.microsoft.com/office/drawing/2014/main" id="{4B295957-23FF-4F11-8BE8-53410E781D3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884057" y="643002"/>
            <a:ext cx="3796790" cy="3796790"/>
          </a:xfrm>
          <a:prstGeom prst="rect">
            <a:avLst/>
          </a:prstGeom>
        </p:spPr>
      </p:pic>
    </p:spTree>
    <p:extLst>
      <p:ext uri="{BB962C8B-B14F-4D97-AF65-F5344CB8AC3E}">
        <p14:creationId xmlns:p14="http://schemas.microsoft.com/office/powerpoint/2010/main" val="1902994436"/>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C79E8-F9F9-46C5-A40F-F0CF5356F137}"/>
              </a:ext>
            </a:extLst>
          </p:cNvPr>
          <p:cNvSpPr>
            <a:spLocks noGrp="1"/>
          </p:cNvSpPr>
          <p:nvPr>
            <p:ph type="title"/>
          </p:nvPr>
        </p:nvSpPr>
        <p:spPr>
          <a:xfrm>
            <a:off x="762001" y="803325"/>
            <a:ext cx="5314536" cy="1325563"/>
          </a:xfrm>
        </p:spPr>
        <p:txBody>
          <a:bodyPr>
            <a:normAutofit/>
          </a:bodyPr>
          <a:lstStyle/>
          <a:p>
            <a:r>
              <a:rPr lang="en-US" dirty="0"/>
              <a:t>Feedback</a:t>
            </a:r>
          </a:p>
        </p:txBody>
      </p:sp>
      <p:sp>
        <p:nvSpPr>
          <p:cNvPr id="3" name="Content Placeholder 2">
            <a:extLst>
              <a:ext uri="{FF2B5EF4-FFF2-40B4-BE49-F238E27FC236}">
                <a16:creationId xmlns:a16="http://schemas.microsoft.com/office/drawing/2014/main" id="{0F415A89-31EE-4E19-9FDE-A8458274C4E0}"/>
              </a:ext>
            </a:extLst>
          </p:cNvPr>
          <p:cNvSpPr>
            <a:spLocks noGrp="1"/>
          </p:cNvSpPr>
          <p:nvPr>
            <p:ph idx="1"/>
          </p:nvPr>
        </p:nvSpPr>
        <p:spPr>
          <a:xfrm>
            <a:off x="762000" y="2279018"/>
            <a:ext cx="5314543" cy="3375920"/>
          </a:xfrm>
        </p:spPr>
        <p:txBody>
          <a:bodyPr anchor="t">
            <a:normAutofit/>
          </a:bodyPr>
          <a:lstStyle/>
          <a:p>
            <a:pPr marL="0" indent="0">
              <a:buNone/>
            </a:pPr>
            <a:r>
              <a:rPr lang="en-US" sz="1800"/>
              <a:t>Did you make your own notes?</a:t>
            </a:r>
          </a:p>
          <a:p>
            <a:pPr marL="514350" indent="-514350">
              <a:buFont typeface="+mj-lt"/>
              <a:buAutoNum type="alphaUcPeriod"/>
            </a:pPr>
            <a:r>
              <a:rPr lang="en-US" sz="1800"/>
              <a:t>Yes</a:t>
            </a:r>
          </a:p>
          <a:p>
            <a:pPr marL="514350" indent="-514350">
              <a:buFont typeface="+mj-lt"/>
              <a:buAutoNum type="alphaUcPeriod"/>
            </a:pPr>
            <a:r>
              <a:rPr lang="en-US" sz="1800"/>
              <a:t>No</a:t>
            </a:r>
          </a:p>
        </p:txBody>
      </p:sp>
      <p:sp>
        <p:nvSpPr>
          <p:cNvPr id="10" name="Freeform: Shape 9">
            <a:extLst>
              <a:ext uri="{FF2B5EF4-FFF2-40B4-BE49-F238E27FC236}">
                <a16:creationId xmlns:a16="http://schemas.microsoft.com/office/drawing/2014/main" id="{CF62D2A7-8207-488C-9F46-316BA81A16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582780" y="-2008"/>
            <a:ext cx="5609220" cy="5840278"/>
          </a:xfrm>
          <a:custGeom>
            <a:avLst/>
            <a:gdLst>
              <a:gd name="connsiteX0" fmla="*/ 0 w 5609220"/>
              <a:gd name="connsiteY0" fmla="*/ 0 h 5840278"/>
              <a:gd name="connsiteX1" fmla="*/ 4637091 w 5609220"/>
              <a:gd name="connsiteY1" fmla="*/ 0 h 5840278"/>
              <a:gd name="connsiteX2" fmla="*/ 4822569 w 5609220"/>
              <a:gd name="connsiteY2" fmla="*/ 204077 h 5840278"/>
              <a:gd name="connsiteX3" fmla="*/ 5609220 w 5609220"/>
              <a:gd name="connsiteY3" fmla="*/ 2395363 h 5840278"/>
              <a:gd name="connsiteX4" fmla="*/ 2164305 w 5609220"/>
              <a:gd name="connsiteY4" fmla="*/ 5840278 h 5840278"/>
              <a:gd name="connsiteX5" fmla="*/ 238220 w 5609220"/>
              <a:gd name="connsiteY5" fmla="*/ 5251941 h 5840278"/>
              <a:gd name="connsiteX6" fmla="*/ 0 w 5609220"/>
              <a:gd name="connsiteY6" fmla="*/ 5073803 h 5840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609220" h="5840278">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52AC6D7F-F068-4E11-BB06-F601D89BB9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50141" y="-2"/>
            <a:ext cx="5441859" cy="5654940"/>
          </a:xfrm>
          <a:custGeom>
            <a:avLst/>
            <a:gdLst>
              <a:gd name="connsiteX0" fmla="*/ 1041368 w 5441859"/>
              <a:gd name="connsiteY0" fmla="*/ 0 h 5654940"/>
              <a:gd name="connsiteX1" fmla="*/ 5441859 w 5441859"/>
              <a:gd name="connsiteY1" fmla="*/ 0 h 5654940"/>
              <a:gd name="connsiteX2" fmla="*/ 5441859 w 5441859"/>
              <a:gd name="connsiteY2" fmla="*/ 4820612 h 5654940"/>
              <a:gd name="connsiteX3" fmla="*/ 5285166 w 5441859"/>
              <a:gd name="connsiteY3" fmla="*/ 4957981 h 5654940"/>
              <a:gd name="connsiteX4" fmla="*/ 3267719 w 5441859"/>
              <a:gd name="connsiteY4" fmla="*/ 5654940 h 5654940"/>
              <a:gd name="connsiteX5" fmla="*/ 0 w 5441859"/>
              <a:gd name="connsiteY5" fmla="*/ 2387221 h 5654940"/>
              <a:gd name="connsiteX6" fmla="*/ 957093 w 5441859"/>
              <a:gd name="connsiteY6" fmla="*/ 76595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Graphic 6" descr="Open Enrollment">
            <a:extLst>
              <a:ext uri="{FF2B5EF4-FFF2-40B4-BE49-F238E27FC236}">
                <a16:creationId xmlns:a16="http://schemas.microsoft.com/office/drawing/2014/main" id="{2E4B55BC-65E0-4EC7-A601-E3D0D751343D}"/>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884057" y="643002"/>
            <a:ext cx="3796790" cy="3796790"/>
          </a:xfrm>
          <a:prstGeom prst="rect">
            <a:avLst/>
          </a:prstGeom>
        </p:spPr>
      </p:pic>
    </p:spTree>
    <p:extLst>
      <p:ext uri="{BB962C8B-B14F-4D97-AF65-F5344CB8AC3E}">
        <p14:creationId xmlns:p14="http://schemas.microsoft.com/office/powerpoint/2010/main" val="2158179273"/>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95CCC-8C57-4A7D-8008-6152BDAD07B0}"/>
              </a:ext>
            </a:extLst>
          </p:cNvPr>
          <p:cNvSpPr>
            <a:spLocks noGrp="1"/>
          </p:cNvSpPr>
          <p:nvPr>
            <p:ph type="title"/>
          </p:nvPr>
        </p:nvSpPr>
        <p:spPr>
          <a:xfrm>
            <a:off x="4965430" y="629268"/>
            <a:ext cx="6586491" cy="1286160"/>
          </a:xfrm>
        </p:spPr>
        <p:txBody>
          <a:bodyPr anchor="b">
            <a:normAutofit/>
          </a:bodyPr>
          <a:lstStyle/>
          <a:p>
            <a:r>
              <a:rPr lang="en-US" dirty="0"/>
              <a:t>iClicker Question</a:t>
            </a:r>
          </a:p>
        </p:txBody>
      </p:sp>
      <p:sp>
        <p:nvSpPr>
          <p:cNvPr id="3" name="Content Placeholder 2">
            <a:extLst>
              <a:ext uri="{FF2B5EF4-FFF2-40B4-BE49-F238E27FC236}">
                <a16:creationId xmlns:a16="http://schemas.microsoft.com/office/drawing/2014/main" id="{558AC317-D0F4-460D-985A-155465789FAD}"/>
              </a:ext>
            </a:extLst>
          </p:cNvPr>
          <p:cNvSpPr>
            <a:spLocks noGrp="1"/>
          </p:cNvSpPr>
          <p:nvPr>
            <p:ph idx="1"/>
          </p:nvPr>
        </p:nvSpPr>
        <p:spPr>
          <a:xfrm>
            <a:off x="4965431" y="2438400"/>
            <a:ext cx="6586489" cy="3785419"/>
          </a:xfrm>
        </p:spPr>
        <p:txBody>
          <a:bodyPr>
            <a:normAutofit/>
          </a:bodyPr>
          <a:lstStyle/>
          <a:p>
            <a:pPr marL="0" indent="0">
              <a:buNone/>
            </a:pPr>
            <a:r>
              <a:rPr lang="en-US" sz="2000"/>
              <a:t>Response error is when you suppose to ask all graduate students for their annual salary, but only those who are happy with their salary will answer </a:t>
            </a:r>
          </a:p>
          <a:p>
            <a:pPr marL="514350" indent="-514350">
              <a:buFont typeface="+mj-lt"/>
              <a:buAutoNum type="alphaUcPeriod"/>
            </a:pPr>
            <a:r>
              <a:rPr lang="en-US" sz="2000"/>
              <a:t>True</a:t>
            </a:r>
          </a:p>
          <a:p>
            <a:pPr marL="514350" indent="-514350">
              <a:buFont typeface="+mj-lt"/>
              <a:buAutoNum type="alphaUcPeriod"/>
            </a:pPr>
            <a:r>
              <a:rPr lang="en-US" sz="2000"/>
              <a:t>False</a:t>
            </a:r>
          </a:p>
        </p:txBody>
      </p:sp>
      <p:pic>
        <p:nvPicPr>
          <p:cNvPr id="5" name="Picture 4" descr="Large skydiving group mid-air">
            <a:extLst>
              <a:ext uri="{FF2B5EF4-FFF2-40B4-BE49-F238E27FC236}">
                <a16:creationId xmlns:a16="http://schemas.microsoft.com/office/drawing/2014/main" id="{0AB86CD9-EB28-4D68-9074-A65589FFC8B0}"/>
              </a:ext>
            </a:extLst>
          </p:cNvPr>
          <p:cNvPicPr>
            <a:picLocks noChangeAspect="1"/>
          </p:cNvPicPr>
          <p:nvPr/>
        </p:nvPicPr>
        <p:blipFill rotWithShape="1">
          <a:blip r:embed="rId3"/>
          <a:srcRect l="28109" r="26941"/>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E9AE4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265984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95CCC-8C57-4A7D-8008-6152BDAD07B0}"/>
              </a:ext>
            </a:extLst>
          </p:cNvPr>
          <p:cNvSpPr>
            <a:spLocks noGrp="1"/>
          </p:cNvSpPr>
          <p:nvPr>
            <p:ph type="title"/>
          </p:nvPr>
        </p:nvSpPr>
        <p:spPr>
          <a:xfrm>
            <a:off x="4965430" y="629268"/>
            <a:ext cx="6586491" cy="1286160"/>
          </a:xfrm>
        </p:spPr>
        <p:txBody>
          <a:bodyPr anchor="b">
            <a:normAutofit/>
          </a:bodyPr>
          <a:lstStyle/>
          <a:p>
            <a:r>
              <a:rPr lang="en-US" dirty="0"/>
              <a:t>iClicker Question</a:t>
            </a:r>
          </a:p>
        </p:txBody>
      </p:sp>
      <p:sp>
        <p:nvSpPr>
          <p:cNvPr id="12" name="Content Placeholder 2">
            <a:extLst>
              <a:ext uri="{FF2B5EF4-FFF2-40B4-BE49-F238E27FC236}">
                <a16:creationId xmlns:a16="http://schemas.microsoft.com/office/drawing/2014/main" id="{558AC317-D0F4-460D-985A-155465789FAD}"/>
              </a:ext>
            </a:extLst>
          </p:cNvPr>
          <p:cNvSpPr>
            <a:spLocks noGrp="1"/>
          </p:cNvSpPr>
          <p:nvPr>
            <p:ph idx="1"/>
          </p:nvPr>
        </p:nvSpPr>
        <p:spPr>
          <a:xfrm>
            <a:off x="4965431" y="2438400"/>
            <a:ext cx="6586489" cy="3785419"/>
          </a:xfrm>
        </p:spPr>
        <p:txBody>
          <a:bodyPr>
            <a:normAutofit/>
          </a:bodyPr>
          <a:lstStyle/>
          <a:p>
            <a:pPr marL="0" indent="0">
              <a:buNone/>
            </a:pPr>
            <a:r>
              <a:rPr lang="en-US" sz="2000"/>
              <a:t>Recording error is when you make mistakes while editing, coding data </a:t>
            </a:r>
          </a:p>
          <a:p>
            <a:pPr marL="514350" indent="-514350">
              <a:buFont typeface="+mj-lt"/>
              <a:buAutoNum type="alphaUcPeriod"/>
            </a:pPr>
            <a:r>
              <a:rPr lang="en-US" sz="2000"/>
              <a:t>True</a:t>
            </a:r>
          </a:p>
          <a:p>
            <a:pPr marL="514350" indent="-514350">
              <a:buFont typeface="+mj-lt"/>
              <a:buAutoNum type="alphaUcPeriod"/>
            </a:pPr>
            <a:r>
              <a:rPr lang="en-US" sz="2000"/>
              <a:t>False</a:t>
            </a:r>
          </a:p>
          <a:p>
            <a:pPr marL="0" indent="0">
              <a:buNone/>
            </a:pPr>
            <a:endParaRPr lang="en-US" sz="2000"/>
          </a:p>
        </p:txBody>
      </p:sp>
      <p:pic>
        <p:nvPicPr>
          <p:cNvPr id="13" name="Picture 4" descr="Many question marks on black background">
            <a:extLst>
              <a:ext uri="{FF2B5EF4-FFF2-40B4-BE49-F238E27FC236}">
                <a16:creationId xmlns:a16="http://schemas.microsoft.com/office/drawing/2014/main" id="{4964D764-2917-4075-AB0D-BC5A8A416A4C}"/>
              </a:ext>
            </a:extLst>
          </p:cNvPr>
          <p:cNvPicPr>
            <a:picLocks noChangeAspect="1"/>
          </p:cNvPicPr>
          <p:nvPr/>
        </p:nvPicPr>
        <p:blipFill rotWithShape="1">
          <a:blip r:embed="rId3"/>
          <a:srcRect l="58767" r="2" b="2"/>
          <a:stretch/>
        </p:blipFill>
        <p:spPr>
          <a:xfrm>
            <a:off x="20" y="10"/>
            <a:ext cx="4635571" cy="6857990"/>
          </a:xfrm>
          <a:prstGeom prst="rect">
            <a:avLst/>
          </a:prstGeom>
          <a:effectLst/>
        </p:spPr>
      </p:pic>
      <p:cxnSp>
        <p:nvCxnSpPr>
          <p:cNvPr id="9"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25173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95CCC-8C57-4A7D-8008-6152BDAD07B0}"/>
              </a:ext>
            </a:extLst>
          </p:cNvPr>
          <p:cNvSpPr>
            <a:spLocks noGrp="1"/>
          </p:cNvSpPr>
          <p:nvPr>
            <p:ph type="title"/>
          </p:nvPr>
        </p:nvSpPr>
        <p:spPr>
          <a:xfrm>
            <a:off x="4965430" y="629268"/>
            <a:ext cx="6586491" cy="1286160"/>
          </a:xfrm>
        </p:spPr>
        <p:txBody>
          <a:bodyPr anchor="b">
            <a:normAutofit/>
          </a:bodyPr>
          <a:lstStyle/>
          <a:p>
            <a:r>
              <a:rPr lang="en-US" dirty="0"/>
              <a:t>iClicker Question</a:t>
            </a:r>
          </a:p>
        </p:txBody>
      </p:sp>
      <p:sp>
        <p:nvSpPr>
          <p:cNvPr id="3" name="Content Placeholder 2">
            <a:extLst>
              <a:ext uri="{FF2B5EF4-FFF2-40B4-BE49-F238E27FC236}">
                <a16:creationId xmlns:a16="http://schemas.microsoft.com/office/drawing/2014/main" id="{558AC317-D0F4-460D-985A-155465789FAD}"/>
              </a:ext>
            </a:extLst>
          </p:cNvPr>
          <p:cNvSpPr>
            <a:spLocks noGrp="1"/>
          </p:cNvSpPr>
          <p:nvPr>
            <p:ph idx="1"/>
          </p:nvPr>
        </p:nvSpPr>
        <p:spPr>
          <a:xfrm>
            <a:off x="4965431" y="2438400"/>
            <a:ext cx="6586489" cy="3785419"/>
          </a:xfrm>
        </p:spPr>
        <p:txBody>
          <a:bodyPr>
            <a:normAutofit/>
          </a:bodyPr>
          <a:lstStyle/>
          <a:p>
            <a:pPr marL="0" indent="0">
              <a:buNone/>
            </a:pPr>
            <a:r>
              <a:rPr lang="en-US" sz="2000" dirty="0"/>
              <a:t>You’ve conducted an online survey, attempting to contact 500 people; the 500 sample elements have been classified as follows:</a:t>
            </a:r>
          </a:p>
          <a:p>
            <a:pPr lvl="1"/>
            <a:r>
              <a:rPr lang="en-US" sz="2000" dirty="0"/>
              <a:t>Completed surveys: 250 </a:t>
            </a:r>
          </a:p>
          <a:p>
            <a:pPr lvl="1"/>
            <a:r>
              <a:rPr lang="en-US" sz="2000" dirty="0"/>
              <a:t>Refusals: 200 </a:t>
            </a:r>
          </a:p>
          <a:p>
            <a:pPr lvl="1"/>
            <a:r>
              <a:rPr lang="en-US" sz="2000" dirty="0"/>
              <a:t>Number of not-at-home: 50</a:t>
            </a:r>
          </a:p>
          <a:p>
            <a:pPr marL="514350" indent="-514350">
              <a:buFont typeface="+mj-lt"/>
              <a:buAutoNum type="alphaUcPeriod"/>
            </a:pPr>
            <a:r>
              <a:rPr lang="en-US" sz="2000" dirty="0"/>
              <a:t>20%</a:t>
            </a:r>
          </a:p>
          <a:p>
            <a:pPr marL="514350" indent="-514350">
              <a:buFont typeface="+mj-lt"/>
              <a:buAutoNum type="alphaUcPeriod"/>
            </a:pPr>
            <a:r>
              <a:rPr lang="en-US" sz="2000" dirty="0"/>
              <a:t>50%</a:t>
            </a:r>
          </a:p>
          <a:p>
            <a:pPr marL="514350" indent="-514350">
              <a:buFont typeface="+mj-lt"/>
              <a:buAutoNum type="alphaUcPeriod"/>
            </a:pPr>
            <a:r>
              <a:rPr lang="en-US" sz="2000" dirty="0"/>
              <a:t>90%</a:t>
            </a:r>
          </a:p>
          <a:p>
            <a:pPr marL="514350" indent="-514350">
              <a:buFont typeface="+mj-lt"/>
              <a:buAutoNum type="alphaUcPeriod"/>
            </a:pPr>
            <a:endParaRPr lang="en-US" sz="2000" dirty="0"/>
          </a:p>
        </p:txBody>
      </p:sp>
      <p:pic>
        <p:nvPicPr>
          <p:cNvPr id="13" name="Picture 4" descr="Graph on document with pen">
            <a:extLst>
              <a:ext uri="{FF2B5EF4-FFF2-40B4-BE49-F238E27FC236}">
                <a16:creationId xmlns:a16="http://schemas.microsoft.com/office/drawing/2014/main" id="{2C0A32CF-6C3B-497E-8A09-F68CC4B2B60D}"/>
              </a:ext>
            </a:extLst>
          </p:cNvPr>
          <p:cNvPicPr>
            <a:picLocks noChangeAspect="1"/>
          </p:cNvPicPr>
          <p:nvPr/>
        </p:nvPicPr>
        <p:blipFill rotWithShape="1">
          <a:blip r:embed="rId3"/>
          <a:srcRect l="34302" r="20579" b="-1"/>
          <a:stretch/>
        </p:blipFill>
        <p:spPr>
          <a:xfrm>
            <a:off x="20" y="10"/>
            <a:ext cx="4635571" cy="6857990"/>
          </a:xfrm>
          <a:prstGeom prst="rect">
            <a:avLst/>
          </a:prstGeom>
          <a:effectLst/>
        </p:spPr>
      </p:pic>
      <p:cxnSp>
        <p:nvCxnSpPr>
          <p:cNvPr id="14" name="Straight Connector 8">
            <a:extLst>
              <a:ext uri="{FF2B5EF4-FFF2-40B4-BE49-F238E27FC236}">
                <a16:creationId xmlns:a16="http://schemas.microsoft.com/office/drawing/2014/main" id="{A7F400EE-A8A5-48AF-B4D6-291B52C6F0B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080934" y="2115117"/>
            <a:ext cx="6309360" cy="0"/>
          </a:xfrm>
          <a:prstGeom prst="line">
            <a:avLst/>
          </a:prstGeom>
          <a:ln w="19050">
            <a:solidFill>
              <a:srgbClr val="4C81B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577171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A6A4D4-6986-4163-8F7E-4540AAFF277B}"/>
              </a:ext>
            </a:extLst>
          </p:cNvPr>
          <p:cNvSpPr>
            <a:spLocks noGrp="1"/>
          </p:cNvSpPr>
          <p:nvPr>
            <p:ph type="title"/>
          </p:nvPr>
        </p:nvSpPr>
        <p:spPr/>
        <p:txBody>
          <a:bodyPr/>
          <a:lstStyle/>
          <a:p>
            <a:r>
              <a:rPr lang="en-US" dirty="0"/>
              <a:t>Calculating Response Rates</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BE35E071-DED7-4F56-B383-496062580ED4}"/>
                  </a:ext>
                </a:extLst>
              </p:cNvPr>
              <p:cNvSpPr>
                <a:spLocks noGrp="1"/>
              </p:cNvSpPr>
              <p:nvPr>
                <p:ph idx="1"/>
              </p:nvPr>
            </p:nvSpPr>
            <p:spPr/>
            <p:txBody>
              <a:bodyPr>
                <a:normAutofit fontScale="77500" lnSpcReduction="20000"/>
              </a:bodyPr>
              <a:lstStyle/>
              <a:p>
                <a:r>
                  <a:rPr lang="en-US" dirty="0"/>
                  <a:t>The number of completed interviews with responding units divided by the number of eligible responding units in the sample</a:t>
                </a:r>
              </a:p>
              <a:p>
                <a:pPr lvl="1"/>
                <a14:m>
                  <m:oMath xmlns:m="http://schemas.openxmlformats.org/officeDocument/2006/math">
                    <m:r>
                      <a:rPr lang="en-US" b="0" i="1" smtClean="0">
                        <a:latin typeface="Cambria Math" panose="02040503050406030204" pitchFamily="18" charset="0"/>
                      </a:rPr>
                      <m:t>𝑟𝑒𝑠𝑝𝑜𝑛𝑠𝑒</m:t>
                    </m:r>
                    <m:r>
                      <a:rPr lang="en-US" b="0" i="1" smtClean="0">
                        <a:latin typeface="Cambria Math" panose="02040503050406030204" pitchFamily="18" charset="0"/>
                      </a:rPr>
                      <m:t> </m:t>
                    </m:r>
                    <m:r>
                      <a:rPr lang="en-US" b="0" i="1" smtClean="0">
                        <a:latin typeface="Cambria Math" panose="02040503050406030204" pitchFamily="18" charset="0"/>
                      </a:rPr>
                      <m:t>𝑟𝑎𝑡𝑒</m:t>
                    </m:r>
                    <m:r>
                      <a:rPr lang="en-US" b="0" i="1" smtClean="0">
                        <a:latin typeface="Cambria Math" panose="02040503050406030204" pitchFamily="18" charset="0"/>
                      </a:rPr>
                      <m:t>=</m:t>
                    </m:r>
                    <m:f>
                      <m:fPr>
                        <m:ctrlPr>
                          <a:rPr lang="en-US" b="0" i="1" smtClean="0">
                            <a:latin typeface="Cambria Math" panose="02040503050406030204" pitchFamily="18" charset="0"/>
                          </a:rPr>
                        </m:ctrlPr>
                      </m:fPr>
                      <m:num>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𝑐𝑜𝑚𝑝𝑙𝑒𝑡𝑒𝑑</m:t>
                            </m:r>
                            <m:r>
                              <a:rPr lang="en-US" b="0" i="1" smtClean="0">
                                <a:latin typeface="Cambria Math" panose="02040503050406030204" pitchFamily="18" charset="0"/>
                              </a:rPr>
                              <m:t> </m:t>
                            </m:r>
                            <m:r>
                              <a:rPr lang="en-US" b="0" i="1" smtClean="0">
                                <a:latin typeface="Cambria Math" panose="02040503050406030204" pitchFamily="18" charset="0"/>
                              </a:rPr>
                              <m:t>𝑖𝑛𝑡𝑒𝑟𝑣𝑖𝑒𝑤𝑠</m:t>
                            </m:r>
                            <m:r>
                              <a:rPr lang="en-US" b="0" i="1" smtClean="0">
                                <a:latin typeface="Cambria Math" panose="02040503050406030204" pitchFamily="18" charset="0"/>
                              </a:rPr>
                              <m:t> </m:t>
                            </m:r>
                            <m:r>
                              <a:rPr lang="en-US" b="0" i="1" smtClean="0">
                                <a:latin typeface="Cambria Math" panose="02040503050406030204" pitchFamily="18" charset="0"/>
                              </a:rPr>
                              <m:t>𝑤𝑖𝑡h</m:t>
                            </m:r>
                            <m:r>
                              <a:rPr lang="en-US" b="0" i="1" smtClean="0">
                                <a:latin typeface="Cambria Math" panose="02040503050406030204" pitchFamily="18" charset="0"/>
                              </a:rPr>
                              <m:t> </m:t>
                            </m:r>
                            <m:r>
                              <a:rPr lang="en-US" b="0" i="1" smtClean="0">
                                <a:latin typeface="Cambria Math" panose="02040503050406030204" pitchFamily="18" charset="0"/>
                              </a:rPr>
                              <m:t>𝑟𝑒𝑠𝑝𝑜𝑛𝑑𝑖𝑛𝑔</m:t>
                            </m:r>
                            <m:r>
                              <a:rPr lang="en-US" b="0" i="1" smtClean="0">
                                <a:latin typeface="Cambria Math" panose="02040503050406030204" pitchFamily="18" charset="0"/>
                              </a:rPr>
                              <m:t> </m:t>
                            </m:r>
                            <m:r>
                              <a:rPr lang="en-US" b="0" i="1" smtClean="0">
                                <a:latin typeface="Cambria Math" panose="02040503050406030204" pitchFamily="18" charset="0"/>
                              </a:rPr>
                              <m:t>𝑢𝑛𝑖𝑡𝑠</m:t>
                            </m:r>
                          </m:e>
                        </m:d>
                      </m:num>
                      <m:den>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𝑒𝑙𝑖𝑔𝑖𝑏𝑙𝑒</m:t>
                            </m:r>
                            <m:r>
                              <a:rPr lang="en-US" b="0" i="1" smtClean="0">
                                <a:latin typeface="Cambria Math" panose="02040503050406030204" pitchFamily="18" charset="0"/>
                              </a:rPr>
                              <m:t> </m:t>
                            </m:r>
                            <m:r>
                              <a:rPr lang="en-US" b="0" i="1" smtClean="0">
                                <a:latin typeface="Cambria Math" panose="02040503050406030204" pitchFamily="18" charset="0"/>
                              </a:rPr>
                              <m:t>𝑟𝑒𝑠𝑝𝑜𝑛𝑑𝑖𝑛𝑔</m:t>
                            </m:r>
                            <m:r>
                              <a:rPr lang="en-US" b="0" i="1" smtClean="0">
                                <a:latin typeface="Cambria Math" panose="02040503050406030204" pitchFamily="18" charset="0"/>
                              </a:rPr>
                              <m:t> </m:t>
                            </m:r>
                            <m:r>
                              <a:rPr lang="en-US" b="0" i="1" smtClean="0">
                                <a:latin typeface="Cambria Math" panose="02040503050406030204" pitchFamily="18" charset="0"/>
                              </a:rPr>
                              <m:t>𝑢𝑛𝑖𝑡𝑠</m:t>
                            </m:r>
                            <m:r>
                              <a:rPr lang="en-US" b="0" i="1" smtClean="0">
                                <a:latin typeface="Cambria Math" panose="02040503050406030204" pitchFamily="18" charset="0"/>
                              </a:rPr>
                              <m:t> </m:t>
                            </m:r>
                            <m:r>
                              <a:rPr lang="en-US" b="0" i="1" smtClean="0">
                                <a:latin typeface="Cambria Math" panose="02040503050406030204" pitchFamily="18" charset="0"/>
                              </a:rPr>
                              <m:t>𝑖𝑛</m:t>
                            </m:r>
                            <m:r>
                              <a:rPr lang="en-US" b="0" i="1" smtClean="0">
                                <a:latin typeface="Cambria Math" panose="02040503050406030204" pitchFamily="18" charset="0"/>
                              </a:rPr>
                              <m:t> </m:t>
                            </m:r>
                            <m:r>
                              <a:rPr lang="en-US" b="0" i="1" smtClean="0">
                                <a:latin typeface="Cambria Math" panose="02040503050406030204" pitchFamily="18" charset="0"/>
                              </a:rPr>
                              <m:t>𝑡h𝑒</m:t>
                            </m:r>
                            <m:r>
                              <a:rPr lang="en-US" b="0" i="1" smtClean="0">
                                <a:latin typeface="Cambria Math" panose="02040503050406030204" pitchFamily="18" charset="0"/>
                              </a:rPr>
                              <m:t> </m:t>
                            </m:r>
                            <m:r>
                              <a:rPr lang="en-US" b="0" i="1" smtClean="0">
                                <a:latin typeface="Cambria Math" panose="02040503050406030204" pitchFamily="18" charset="0"/>
                              </a:rPr>
                              <m:t>𝑠𝑎𝑚𝑝𝑙𝑒</m:t>
                            </m:r>
                            <m:r>
                              <a:rPr lang="en-US" b="0" i="1" smtClean="0">
                                <a:latin typeface="Cambria Math" panose="02040503050406030204" pitchFamily="18" charset="0"/>
                              </a:rPr>
                              <m:t> </m:t>
                            </m:r>
                          </m:e>
                        </m:d>
                      </m:den>
                    </m:f>
                  </m:oMath>
                </a14:m>
                <a:endParaRPr lang="en-US" dirty="0"/>
              </a:p>
              <a:p>
                <a:r>
                  <a:rPr lang="en-US" dirty="0"/>
                  <a:t>Online and Mail Surveys (no eligibility requirement)  </a:t>
                </a:r>
              </a:p>
              <a:p>
                <a:pPr lvl="1"/>
                <a14:m>
                  <m:oMath xmlns:m="http://schemas.openxmlformats.org/officeDocument/2006/math">
                    <m:r>
                      <a:rPr lang="en-US" b="0" i="1" smtClean="0">
                        <a:latin typeface="Cambria Math" panose="02040503050406030204" pitchFamily="18" charset="0"/>
                      </a:rPr>
                      <m:t>𝑅𝑅</m:t>
                    </m:r>
                    <m:r>
                      <a:rPr lang="en-US" b="0" i="1" smtClean="0">
                        <a:latin typeface="Cambria Math" panose="02040503050406030204" pitchFamily="18" charset="0"/>
                      </a:rPr>
                      <m:t>=</m:t>
                    </m:r>
                    <m:f>
                      <m:fPr>
                        <m:ctrlPr>
                          <a:rPr lang="en-US" b="0" i="1" smtClean="0">
                            <a:latin typeface="Cambria Math" panose="02040503050406030204" pitchFamily="18" charset="0"/>
                          </a:rPr>
                        </m:ctrlPr>
                      </m:fPr>
                      <m:num>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𝑢𝑠𝑎𝑏𝑙𝑒</m:t>
                            </m:r>
                            <m:r>
                              <a:rPr lang="en-US" b="0" i="1" smtClean="0">
                                <a:latin typeface="Cambria Math" panose="02040503050406030204" pitchFamily="18" charset="0"/>
                              </a:rPr>
                              <m:t> </m:t>
                            </m:r>
                            <m:r>
                              <a:rPr lang="en-US" b="0" i="1" smtClean="0">
                                <a:latin typeface="Cambria Math" panose="02040503050406030204" pitchFamily="18" charset="0"/>
                              </a:rPr>
                              <m:t>𝑞𝑢𝑒𝑠𝑡𝑖𝑜𝑛𝑛𝑎𝑖𝑟𝑒𝑠</m:t>
                            </m:r>
                          </m:e>
                        </m:d>
                      </m:num>
                      <m:den>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𝑐𝑜𝑛𝑡𝑎𝑐𝑡𝑠</m:t>
                            </m:r>
                            <m:r>
                              <a:rPr lang="en-US" b="0" i="1" smtClean="0">
                                <a:latin typeface="Cambria Math" panose="02040503050406030204" pitchFamily="18" charset="0"/>
                              </a:rPr>
                              <m:t> </m:t>
                            </m:r>
                            <m:r>
                              <a:rPr lang="en-US" b="0" i="1" smtClean="0">
                                <a:latin typeface="Cambria Math" panose="02040503050406030204" pitchFamily="18" charset="0"/>
                              </a:rPr>
                              <m:t>𝑎𝑡𝑡𝑒𝑚𝑝𝑡𝑒𝑑</m:t>
                            </m:r>
                            <m:r>
                              <a:rPr lang="en-US" b="0" i="1" smtClean="0">
                                <a:latin typeface="Cambria Math" panose="02040503050406030204" pitchFamily="18" charset="0"/>
                              </a:rPr>
                              <m:t> −</m:t>
                            </m:r>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𝑤𝑟𝑜𝑛𝑔</m:t>
                            </m:r>
                            <m:r>
                              <a:rPr lang="en-US" b="0" i="1" smtClean="0">
                                <a:latin typeface="Cambria Math" panose="02040503050406030204" pitchFamily="18" charset="0"/>
                              </a:rPr>
                              <m:t> </m:t>
                            </m:r>
                            <m:r>
                              <a:rPr lang="en-US" b="0" i="1" smtClean="0">
                                <a:latin typeface="Cambria Math" panose="02040503050406030204" pitchFamily="18" charset="0"/>
                              </a:rPr>
                              <m:t>𝑎𝑑𝑑𝑟𝑒𝑠𝑠𝑒𝑠</m:t>
                            </m:r>
                          </m:e>
                        </m:d>
                      </m:den>
                    </m:f>
                  </m:oMath>
                </a14:m>
                <a:endParaRPr lang="en-US" dirty="0"/>
              </a:p>
              <a:p>
                <a:r>
                  <a:rPr lang="en-US" dirty="0"/>
                  <a:t>Telephone Surveys (no eligibility requirement) </a:t>
                </a:r>
              </a:p>
              <a:p>
                <a:pPr lvl="1"/>
                <a14:m>
                  <m:oMath xmlns:m="http://schemas.openxmlformats.org/officeDocument/2006/math">
                    <m:r>
                      <a:rPr lang="en-US" b="0" i="1" smtClean="0">
                        <a:latin typeface="Cambria Math" panose="02040503050406030204" pitchFamily="18" charset="0"/>
                      </a:rPr>
                      <m:t>𝑅𝑅</m:t>
                    </m:r>
                    <m:r>
                      <a:rPr lang="en-US" b="0" i="1" smtClean="0">
                        <a:latin typeface="Cambria Math" panose="02040503050406030204" pitchFamily="18" charset="0"/>
                      </a:rPr>
                      <m:t>=</m:t>
                    </m:r>
                    <m:f>
                      <m:fPr>
                        <m:ctrlPr>
                          <a:rPr lang="en-US" b="0" i="1" smtClean="0">
                            <a:latin typeface="Cambria Math" panose="02040503050406030204" pitchFamily="18" charset="0"/>
                          </a:rPr>
                        </m:ctrlPr>
                      </m:fPr>
                      <m:num>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𝑐𝑜𝑚𝑝𝑙𝑒𝑡𝑒𝑑</m:t>
                            </m:r>
                            <m:r>
                              <a:rPr lang="en-US" b="0" i="1" smtClean="0">
                                <a:latin typeface="Cambria Math" panose="02040503050406030204" pitchFamily="18" charset="0"/>
                              </a:rPr>
                              <m:t> </m:t>
                            </m:r>
                            <m:r>
                              <a:rPr lang="en-US" b="0" i="1" smtClean="0">
                                <a:latin typeface="Cambria Math" panose="02040503050406030204" pitchFamily="18" charset="0"/>
                              </a:rPr>
                              <m:t>𝑖𝑛𝑡𝑒𝑟𝑣𝑖𝑒𝑤𝑠</m:t>
                            </m:r>
                          </m:e>
                        </m:d>
                      </m:num>
                      <m:den>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𝑐𝑜𝑚𝑝𝑙𝑒𝑡𝑒𝑑</m:t>
                            </m:r>
                            <m:r>
                              <a:rPr lang="en-US" b="0" i="1" smtClean="0">
                                <a:latin typeface="Cambria Math" panose="02040503050406030204" pitchFamily="18" charset="0"/>
                              </a:rPr>
                              <m:t> </m:t>
                            </m:r>
                            <m:r>
                              <a:rPr lang="en-US" b="0" i="1" smtClean="0">
                                <a:latin typeface="Cambria Math" panose="02040503050406030204" pitchFamily="18" charset="0"/>
                              </a:rPr>
                              <m:t>𝑖𝑛𝑡𝑒𝑟𝑣𝑖𝑒𝑤𝑠</m:t>
                            </m:r>
                            <m:r>
                              <a:rPr lang="en-US" b="0" i="1" smtClean="0">
                                <a:latin typeface="Cambria Math" panose="02040503050406030204" pitchFamily="18" charset="0"/>
                              </a:rPr>
                              <m:t>+</m:t>
                            </m:r>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𝑟𝑒𝑓𝑢𝑠𝑎𝑙𝑠</m:t>
                            </m:r>
                            <m:r>
                              <a:rPr lang="en-US" b="0" i="1" smtClean="0">
                                <a:latin typeface="Cambria Math" panose="02040503050406030204" pitchFamily="18" charset="0"/>
                              </a:rPr>
                              <m:t>+</m:t>
                            </m:r>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𝑛𝑜𝑡</m:t>
                            </m:r>
                            <m:r>
                              <a:rPr lang="en-US" b="0" i="1" smtClean="0">
                                <a:latin typeface="Cambria Math" panose="02040503050406030204" pitchFamily="18" charset="0"/>
                              </a:rPr>
                              <m:t>−</m:t>
                            </m:r>
                            <m:r>
                              <a:rPr lang="en-US" b="0" i="1" smtClean="0">
                                <a:latin typeface="Cambria Math" panose="02040503050406030204" pitchFamily="18" charset="0"/>
                              </a:rPr>
                              <m:t>𝑎𝑡</m:t>
                            </m:r>
                            <m:r>
                              <a:rPr lang="en-US" b="0" i="1" smtClean="0">
                                <a:latin typeface="Cambria Math" panose="02040503050406030204" pitchFamily="18" charset="0"/>
                              </a:rPr>
                              <m:t>−</m:t>
                            </m:r>
                            <m:r>
                              <a:rPr lang="en-US" b="0" i="1" smtClean="0">
                                <a:latin typeface="Cambria Math" panose="02040503050406030204" pitchFamily="18" charset="0"/>
                              </a:rPr>
                              <m:t>h𝑜𝑚𝑒𝑠</m:t>
                            </m:r>
                          </m:e>
                        </m:d>
                      </m:den>
                    </m:f>
                  </m:oMath>
                </a14:m>
                <a:endParaRPr lang="en-US" dirty="0"/>
              </a:p>
              <a:p>
                <a:r>
                  <a:rPr lang="en-US" dirty="0"/>
                  <a:t>Mail Surveys, Online Surveys, and Telephone Interviews (with eligibility requirement) </a:t>
                </a:r>
              </a:p>
              <a:p>
                <a:pPr lvl="1"/>
                <a14:m>
                  <m:oMath xmlns:m="http://schemas.openxmlformats.org/officeDocument/2006/math">
                    <m:r>
                      <a:rPr lang="en-US" b="0" i="1" smtClean="0">
                        <a:latin typeface="Cambria Math" panose="02040503050406030204" pitchFamily="18" charset="0"/>
                      </a:rPr>
                      <m:t>𝐸</m:t>
                    </m:r>
                    <m:r>
                      <a:rPr lang="en-US" b="0" i="1" smtClean="0">
                        <a:latin typeface="Cambria Math" panose="02040503050406030204" pitchFamily="18" charset="0"/>
                      </a:rPr>
                      <m:t>%=</m:t>
                    </m:r>
                    <m:f>
                      <m:fPr>
                        <m:ctrlPr>
                          <a:rPr lang="en-US" b="0" i="1" smtClean="0">
                            <a:latin typeface="Cambria Math" panose="02040503050406030204" pitchFamily="18" charset="0"/>
                          </a:rPr>
                        </m:ctrlPr>
                      </m:fPr>
                      <m:num>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𝑐𝑜𝑚𝑝𝑙𝑒𝑡𝑒𝑑</m:t>
                            </m:r>
                            <m:r>
                              <a:rPr lang="en-US" b="0" i="1" smtClean="0">
                                <a:latin typeface="Cambria Math" panose="02040503050406030204" pitchFamily="18" charset="0"/>
                              </a:rPr>
                              <m:t> </m:t>
                            </m:r>
                            <m:r>
                              <a:rPr lang="en-US" b="0" i="1" smtClean="0">
                                <a:latin typeface="Cambria Math" panose="02040503050406030204" pitchFamily="18" charset="0"/>
                              </a:rPr>
                              <m:t>𝑖𝑛𝑡𝑒𝑟𝑣𝑖𝑒𝑤𝑠</m:t>
                            </m:r>
                          </m:e>
                        </m:d>
                      </m:num>
                      <m:den>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𝑐𝑜𝑚𝑝𝑙𝑒𝑡𝑒𝑑</m:t>
                            </m:r>
                            <m:r>
                              <a:rPr lang="en-US" b="0" i="1" smtClean="0">
                                <a:latin typeface="Cambria Math" panose="02040503050406030204" pitchFamily="18" charset="0"/>
                              </a:rPr>
                              <m:t> </m:t>
                            </m:r>
                            <m:r>
                              <a:rPr lang="en-US" b="0" i="1" smtClean="0">
                                <a:latin typeface="Cambria Math" panose="02040503050406030204" pitchFamily="18" charset="0"/>
                              </a:rPr>
                              <m:t>𝑖𝑛𝑡𝑒𝑟𝑣𝑖𝑒𝑤𝑠</m:t>
                            </m:r>
                            <m:r>
                              <a:rPr lang="en-US" b="0" i="1" smtClean="0">
                                <a:latin typeface="Cambria Math" panose="02040503050406030204" pitchFamily="18" charset="0"/>
                              </a:rPr>
                              <m:t>+</m:t>
                            </m:r>
                            <m:r>
                              <a:rPr lang="en-US" b="0" i="1" smtClean="0">
                                <a:latin typeface="Cambria Math" panose="02040503050406030204" pitchFamily="18" charset="0"/>
                              </a:rPr>
                              <m:t>𝑛𝑢𝑏𝑚𝑒𝑟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𝑖𝑛𝑒𝑙𝑖𝑔𝑖𝑏𝑙𝑒𝑠</m:t>
                            </m:r>
                          </m:e>
                        </m:d>
                      </m:den>
                    </m:f>
                  </m:oMath>
                </a14:m>
                <a:endParaRPr lang="en-US" b="0" dirty="0"/>
              </a:p>
              <a:p>
                <a:pPr lvl="1"/>
                <a14:m>
                  <m:oMath xmlns:m="http://schemas.openxmlformats.org/officeDocument/2006/math">
                    <m:r>
                      <a:rPr lang="en-US" b="0" i="1" smtClean="0">
                        <a:latin typeface="Cambria Math" panose="02040503050406030204" pitchFamily="18" charset="0"/>
                      </a:rPr>
                      <m:t>𝑅𝑅</m:t>
                    </m:r>
                    <m:r>
                      <a:rPr lang="en-US" b="0" i="1" smtClean="0">
                        <a:latin typeface="Cambria Math" panose="02040503050406030204" pitchFamily="18" charset="0"/>
                      </a:rPr>
                      <m:t>=</m:t>
                    </m:r>
                    <m:f>
                      <m:fPr>
                        <m:ctrlPr>
                          <a:rPr lang="en-US" b="0" i="1" smtClean="0">
                            <a:latin typeface="Cambria Math" panose="02040503050406030204" pitchFamily="18" charset="0"/>
                          </a:rPr>
                        </m:ctrlPr>
                      </m:fPr>
                      <m:num>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𝑐𝑜𝑚𝑝𝑙𝑒𝑡𝑒𝑑</m:t>
                            </m:r>
                            <m:r>
                              <a:rPr lang="en-US" b="0" i="1" smtClean="0">
                                <a:latin typeface="Cambria Math" panose="02040503050406030204" pitchFamily="18" charset="0"/>
                              </a:rPr>
                              <m:t> </m:t>
                            </m:r>
                            <m:r>
                              <a:rPr lang="en-US" b="0" i="1" smtClean="0">
                                <a:latin typeface="Cambria Math" panose="02040503050406030204" pitchFamily="18" charset="0"/>
                              </a:rPr>
                              <m:t>𝑖𝑛𝑡𝑒𝑟𝑣𝑖𝑒𝑤𝑠</m:t>
                            </m:r>
                          </m:e>
                        </m:d>
                      </m:num>
                      <m:den>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𝑐𝑜𝑚𝑝𝑙𝑒𝑡𝑒𝑑</m:t>
                            </m:r>
                            <m:r>
                              <a:rPr lang="en-US" b="0" i="1" smtClean="0">
                                <a:latin typeface="Cambria Math" panose="02040503050406030204" pitchFamily="18" charset="0"/>
                              </a:rPr>
                              <m:t> </m:t>
                            </m:r>
                            <m:r>
                              <a:rPr lang="en-US" b="0" i="1" smtClean="0">
                                <a:latin typeface="Cambria Math" panose="02040503050406030204" pitchFamily="18" charset="0"/>
                              </a:rPr>
                              <m:t>𝑖𝑛𝑡𝑒𝑟𝑣𝑖𝑒𝑤𝑠</m:t>
                            </m:r>
                            <m:r>
                              <a:rPr lang="en-US" b="0" i="1" smtClean="0">
                                <a:latin typeface="Cambria Math" panose="02040503050406030204" pitchFamily="18" charset="0"/>
                              </a:rPr>
                              <m:t>+</m:t>
                            </m:r>
                            <m:r>
                              <a:rPr lang="en-US" b="0" i="1" smtClean="0">
                                <a:latin typeface="Cambria Math" panose="02040503050406030204" pitchFamily="18" charset="0"/>
                              </a:rPr>
                              <m:t>𝐸</m:t>
                            </m:r>
                            <m:r>
                              <a:rPr lang="en-US" b="0" i="1" smtClean="0">
                                <a:latin typeface="Cambria Math" panose="02040503050406030204" pitchFamily="18" charset="0"/>
                              </a:rPr>
                              <m:t>%(</m:t>
                            </m:r>
                            <m:r>
                              <a:rPr lang="en-US" b="0" i="1" smtClean="0">
                                <a:latin typeface="Cambria Math" panose="02040503050406030204" pitchFamily="18" charset="0"/>
                              </a:rPr>
                              <m:t>𝑛𝑢𝑚𝑏𝑒𝑟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𝑟𝑒𝑓𝑢𝑠𝑎𝑙𝑠</m:t>
                            </m:r>
                            <m:r>
                              <a:rPr lang="en-US" b="0" i="1" smtClean="0">
                                <a:latin typeface="Cambria Math" panose="02040503050406030204" pitchFamily="18" charset="0"/>
                              </a:rPr>
                              <m:t>+</m:t>
                            </m:r>
                            <m:r>
                              <a:rPr lang="en-US" b="0" i="1" smtClean="0">
                                <a:latin typeface="Cambria Math" panose="02040503050406030204" pitchFamily="18" charset="0"/>
                              </a:rPr>
                              <m:t>𝑛𝑢𝑏𝑚𝑒𝑟</m:t>
                            </m:r>
                            <m:r>
                              <a:rPr lang="en-US" b="0" i="1" smtClean="0">
                                <a:latin typeface="Cambria Math" panose="02040503050406030204" pitchFamily="18" charset="0"/>
                              </a:rPr>
                              <m:t> </m:t>
                            </m:r>
                            <m:r>
                              <a:rPr lang="en-US" b="0" i="1" smtClean="0">
                                <a:latin typeface="Cambria Math" panose="02040503050406030204" pitchFamily="18" charset="0"/>
                              </a:rPr>
                              <m:t>𝑜𝑓</m:t>
                            </m:r>
                            <m:r>
                              <a:rPr lang="en-US" b="0" i="1" smtClean="0">
                                <a:latin typeface="Cambria Math" panose="02040503050406030204" pitchFamily="18" charset="0"/>
                              </a:rPr>
                              <m:t> </m:t>
                            </m:r>
                            <m:r>
                              <a:rPr lang="en-US" b="0" i="1" smtClean="0">
                                <a:latin typeface="Cambria Math" panose="02040503050406030204" pitchFamily="18" charset="0"/>
                              </a:rPr>
                              <m:t>𝑛𝑜𝑡</m:t>
                            </m:r>
                            <m:r>
                              <a:rPr lang="en-US" b="0" i="1" smtClean="0">
                                <a:latin typeface="Cambria Math" panose="02040503050406030204" pitchFamily="18" charset="0"/>
                              </a:rPr>
                              <m:t>−</m:t>
                            </m:r>
                            <m:r>
                              <a:rPr lang="en-US" b="0" i="1" smtClean="0">
                                <a:latin typeface="Cambria Math" panose="02040503050406030204" pitchFamily="18" charset="0"/>
                              </a:rPr>
                              <m:t>𝑎𝑡</m:t>
                            </m:r>
                            <m:r>
                              <a:rPr lang="en-US" b="0" i="1" smtClean="0">
                                <a:latin typeface="Cambria Math" panose="02040503050406030204" pitchFamily="18" charset="0"/>
                              </a:rPr>
                              <m:t>−</m:t>
                            </m:r>
                            <m:r>
                              <a:rPr lang="en-US" b="0" i="1" smtClean="0">
                                <a:latin typeface="Cambria Math" panose="02040503050406030204" pitchFamily="18" charset="0"/>
                              </a:rPr>
                              <m:t>h𝑜𝑚𝑒𝑠</m:t>
                            </m:r>
                            <m:r>
                              <a:rPr lang="en-US" b="0" i="1" smtClean="0">
                                <a:latin typeface="Cambria Math" panose="02040503050406030204" pitchFamily="18" charset="0"/>
                              </a:rPr>
                              <m:t>)</m:t>
                            </m:r>
                          </m:e>
                        </m:d>
                      </m:den>
                    </m:f>
                  </m:oMath>
                </a14:m>
                <a:endParaRPr lang="en-US" dirty="0"/>
              </a:p>
            </p:txBody>
          </p:sp>
        </mc:Choice>
        <mc:Fallback xmlns="">
          <p:sp>
            <p:nvSpPr>
              <p:cNvPr id="3" name="Content Placeholder 2">
                <a:extLst>
                  <a:ext uri="{FF2B5EF4-FFF2-40B4-BE49-F238E27FC236}">
                    <a16:creationId xmlns:a16="http://schemas.microsoft.com/office/drawing/2014/main" id="{BE35E071-DED7-4F56-B383-496062580ED4}"/>
                  </a:ext>
                </a:extLst>
              </p:cNvPr>
              <p:cNvSpPr>
                <a:spLocks noGrp="1" noRot="1" noChangeAspect="1" noMove="1" noResize="1" noEditPoints="1" noAdjustHandles="1" noChangeArrowheads="1" noChangeShapeType="1" noTextEdit="1"/>
              </p:cNvSpPr>
              <p:nvPr>
                <p:ph idx="1"/>
              </p:nvPr>
            </p:nvSpPr>
            <p:spPr>
              <a:blipFill>
                <a:blip r:embed="rId2"/>
                <a:stretch>
                  <a:fillRect l="-696" t="-2801"/>
                </a:stretch>
              </a:blipFill>
            </p:spPr>
            <p:txBody>
              <a:bodyPr/>
              <a:lstStyle/>
              <a:p>
                <a:r>
                  <a:rPr lang="en-US">
                    <a:noFill/>
                  </a:rPr>
                  <a:t> </a:t>
                </a:r>
              </a:p>
            </p:txBody>
          </p:sp>
        </mc:Fallback>
      </mc:AlternateContent>
    </p:spTree>
    <p:extLst>
      <p:ext uri="{BB962C8B-B14F-4D97-AF65-F5344CB8AC3E}">
        <p14:creationId xmlns:p14="http://schemas.microsoft.com/office/powerpoint/2010/main" val="37103042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EC95CCC-8C57-4A7D-8008-6152BDAD07B0}"/>
              </a:ext>
            </a:extLst>
          </p:cNvPr>
          <p:cNvSpPr>
            <a:spLocks noGrp="1"/>
          </p:cNvSpPr>
          <p:nvPr>
            <p:ph type="title"/>
          </p:nvPr>
        </p:nvSpPr>
        <p:spPr>
          <a:xfrm>
            <a:off x="804672" y="640080"/>
            <a:ext cx="3282696" cy="5257800"/>
          </a:xfrm>
        </p:spPr>
        <p:txBody>
          <a:bodyPr>
            <a:normAutofit/>
          </a:bodyPr>
          <a:lstStyle/>
          <a:p>
            <a:r>
              <a:rPr lang="en-US">
                <a:solidFill>
                  <a:schemeClr val="bg1"/>
                </a:solidFill>
              </a:rPr>
              <a:t>iClicker Question</a:t>
            </a:r>
          </a:p>
        </p:txBody>
      </p:sp>
      <p:sp>
        <p:nvSpPr>
          <p:cNvPr id="3" name="Content Placeholder 2">
            <a:extLst>
              <a:ext uri="{FF2B5EF4-FFF2-40B4-BE49-F238E27FC236}">
                <a16:creationId xmlns:a16="http://schemas.microsoft.com/office/drawing/2014/main" id="{558AC317-D0F4-460D-985A-155465789FAD}"/>
              </a:ext>
            </a:extLst>
          </p:cNvPr>
          <p:cNvSpPr>
            <a:spLocks noGrp="1"/>
          </p:cNvSpPr>
          <p:nvPr>
            <p:ph idx="1"/>
          </p:nvPr>
        </p:nvSpPr>
        <p:spPr>
          <a:xfrm>
            <a:off x="5358384" y="640081"/>
            <a:ext cx="6024654" cy="5257800"/>
          </a:xfrm>
        </p:spPr>
        <p:txBody>
          <a:bodyPr anchor="ctr">
            <a:normAutofit/>
          </a:bodyPr>
          <a:lstStyle/>
          <a:p>
            <a:pPr marL="0" indent="0">
              <a:buNone/>
            </a:pPr>
            <a:r>
              <a:rPr lang="en-US" sz="2400"/>
              <a:t>Regardless of the variable distribution, the sampling distribution of its mean will always to normal (i.e., Gaussian) distribution</a:t>
            </a:r>
          </a:p>
          <a:p>
            <a:pPr marL="514350" indent="-514350">
              <a:buFont typeface="+mj-lt"/>
              <a:buAutoNum type="alphaUcPeriod"/>
            </a:pPr>
            <a:r>
              <a:rPr lang="en-US" sz="2400"/>
              <a:t>True</a:t>
            </a:r>
          </a:p>
          <a:p>
            <a:pPr marL="514350" indent="-514350">
              <a:buFont typeface="+mj-lt"/>
              <a:buAutoNum type="alphaUcPeriod"/>
            </a:pPr>
            <a:r>
              <a:rPr lang="en-US" sz="2400"/>
              <a:t>False</a:t>
            </a:r>
          </a:p>
        </p:txBody>
      </p:sp>
    </p:spTree>
    <p:extLst>
      <p:ext uri="{BB962C8B-B14F-4D97-AF65-F5344CB8AC3E}">
        <p14:creationId xmlns:p14="http://schemas.microsoft.com/office/powerpoint/2010/main" val="41436506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44781794_Research presentation_RVA_v3" id="{DF2794B4-2314-4F87-8639-5DCB9EEE28EE}" vid="{3B969E49-204F-4FF6-BD10-D26195B8D4D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CA875DA-F9FD-4F83-A049-3B1027B542DE}">
  <ds:schemaRefs>
    <ds:schemaRef ds:uri="http://schemas.microsoft.com/sharepoint/v3/contenttype/forms"/>
  </ds:schemaRefs>
</ds:datastoreItem>
</file>

<file path=customXml/itemProps2.xml><?xml version="1.0" encoding="utf-8"?>
<ds:datastoreItem xmlns:ds="http://schemas.openxmlformats.org/officeDocument/2006/customXml" ds:itemID="{03C7D9E6-B0D9-433E-BD46-EB60F64F4DA8}">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B2AB02E3-5ADF-4BF0-9C1B-35CDF3FE95B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Research presentation</Template>
  <TotalTime>2956</TotalTime>
  <Words>2559</Words>
  <Application>Microsoft Office PowerPoint</Application>
  <PresentationFormat>Widescreen</PresentationFormat>
  <Paragraphs>238</Paragraphs>
  <Slides>29</Slides>
  <Notes>20</Notes>
  <HiddenSlides>2</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29</vt:i4>
      </vt:variant>
    </vt:vector>
  </HeadingPairs>
  <TitlesOfParts>
    <vt:vector size="37" baseType="lpstr">
      <vt:lpstr>Arial</vt:lpstr>
      <vt:lpstr>Calibri</vt:lpstr>
      <vt:lpstr>Calibri Light</vt:lpstr>
      <vt:lpstr>Cambria Math</vt:lpstr>
      <vt:lpstr>Franklin Gothic Book</vt:lpstr>
      <vt:lpstr>Lucida Grande</vt:lpstr>
      <vt:lpstr>Wingdings</vt:lpstr>
      <vt:lpstr>Office Theme</vt:lpstr>
      <vt:lpstr>Happy Wednesday</vt:lpstr>
      <vt:lpstr>First Exam</vt:lpstr>
      <vt:lpstr>Feedback</vt:lpstr>
      <vt:lpstr>Feedback</vt:lpstr>
      <vt:lpstr>iClicker Question</vt:lpstr>
      <vt:lpstr>iClicker Question</vt:lpstr>
      <vt:lpstr>iClicker Question</vt:lpstr>
      <vt:lpstr>Calculating Response Rates</vt:lpstr>
      <vt:lpstr>iClicker Question</vt:lpstr>
      <vt:lpstr>Chapter 16: Data Preparation for Analysis</vt:lpstr>
      <vt:lpstr>Learning Objectives</vt:lpstr>
      <vt:lpstr>Primary Tasks in the Editing Process</vt:lpstr>
      <vt:lpstr>Coding Closed-Ended Items</vt:lpstr>
      <vt:lpstr>Coding Closed-Ended Items</vt:lpstr>
      <vt:lpstr>Coding Open-Ended Items</vt:lpstr>
      <vt:lpstr>Coding Open-Ended Items</vt:lpstr>
      <vt:lpstr>Process for Coding Exploratory Open-Ended Questions</vt:lpstr>
      <vt:lpstr>Cleaning the Data</vt:lpstr>
      <vt:lpstr>Handling Missing Data</vt:lpstr>
      <vt:lpstr>Alternative Strategies for Handling Missing Data</vt:lpstr>
      <vt:lpstr>Avery Fitness Center Project</vt:lpstr>
      <vt:lpstr>Avery Fitness Center Survey</vt:lpstr>
      <vt:lpstr>Avery Fitness Center Survey (cont.)</vt:lpstr>
      <vt:lpstr>Developing a Codebook </vt:lpstr>
      <vt:lpstr>Codebook Example</vt:lpstr>
      <vt:lpstr>Codebook Example (cont.)</vt:lpstr>
      <vt:lpstr>Group Discussion</vt:lpstr>
      <vt:lpstr>Up Next</vt:lpstr>
      <vt:lpstr>5-min snippet – Climate Change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16: Data Preparation for Analysis</dc:title>
  <dc:creator>Mike Nguyen</dc:creator>
  <cp:lastModifiedBy>Nguyen, Mike (MU-Student)</cp:lastModifiedBy>
  <cp:revision>18</cp:revision>
  <dcterms:created xsi:type="dcterms:W3CDTF">2021-08-13T22:10:46Z</dcterms:created>
  <dcterms:modified xsi:type="dcterms:W3CDTF">2023-03-08T13:43:21Z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